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04" r:id="rId14"/>
    <p:sldId id="303" r:id="rId15"/>
    <p:sldId id="305" r:id="rId16"/>
    <p:sldId id="307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21" r:id="rId31"/>
    <p:sldId id="323" r:id="rId32"/>
    <p:sldId id="324" r:id="rId33"/>
    <p:sldId id="325" r:id="rId34"/>
    <p:sldId id="326" r:id="rId35"/>
    <p:sldId id="327" r:id="rId36"/>
    <p:sldId id="329" r:id="rId37"/>
    <p:sldId id="328" r:id="rId38"/>
    <p:sldId id="330" r:id="rId39"/>
    <p:sldId id="332" r:id="rId40"/>
    <p:sldId id="333" r:id="rId41"/>
    <p:sldId id="334" r:id="rId42"/>
    <p:sldId id="335" r:id="rId43"/>
    <p:sldId id="339" r:id="rId44"/>
    <p:sldId id="331" r:id="rId45"/>
    <p:sldId id="336" r:id="rId46"/>
    <p:sldId id="337" r:id="rId47"/>
    <p:sldId id="338" r:id="rId48"/>
    <p:sldId id="426" r:id="rId49"/>
    <p:sldId id="401" r:id="rId50"/>
    <p:sldId id="403" r:id="rId51"/>
    <p:sldId id="407" r:id="rId52"/>
    <p:sldId id="409" r:id="rId53"/>
    <p:sldId id="411" r:id="rId54"/>
    <p:sldId id="413" r:id="rId55"/>
    <p:sldId id="404" r:id="rId56"/>
    <p:sldId id="424" r:id="rId57"/>
    <p:sldId id="419" r:id="rId58"/>
    <p:sldId id="420" r:id="rId59"/>
    <p:sldId id="422" r:id="rId60"/>
    <p:sldId id="423" r:id="rId61"/>
    <p:sldId id="388" r:id="rId62"/>
    <p:sldId id="389" r:id="rId63"/>
    <p:sldId id="405" r:id="rId64"/>
    <p:sldId id="425" r:id="rId65"/>
    <p:sldId id="340" r:id="rId66"/>
    <p:sldId id="427" r:id="rId67"/>
    <p:sldId id="428" r:id="rId68"/>
    <p:sldId id="429" r:id="rId69"/>
    <p:sldId id="431" r:id="rId70"/>
    <p:sldId id="434" r:id="rId71"/>
    <p:sldId id="433" r:id="rId72"/>
    <p:sldId id="435" r:id="rId73"/>
    <p:sldId id="432" r:id="rId74"/>
    <p:sldId id="438" r:id="rId75"/>
    <p:sldId id="460" r:id="rId76"/>
    <p:sldId id="461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63" r:id="rId87"/>
    <p:sldId id="448" r:id="rId88"/>
    <p:sldId id="436" r:id="rId89"/>
    <p:sldId id="437" r:id="rId90"/>
    <p:sldId id="449" r:id="rId91"/>
    <p:sldId id="450" r:id="rId92"/>
    <p:sldId id="451" r:id="rId93"/>
    <p:sldId id="452" r:id="rId94"/>
    <p:sldId id="453" r:id="rId95"/>
    <p:sldId id="454" r:id="rId96"/>
    <p:sldId id="456" r:id="rId97"/>
    <p:sldId id="455" r:id="rId98"/>
    <p:sldId id="457" r:id="rId99"/>
    <p:sldId id="458" r:id="rId100"/>
    <p:sldId id="459" r:id="rId101"/>
    <p:sldId id="465" r:id="rId102"/>
    <p:sldId id="466" r:id="rId103"/>
    <p:sldId id="467" r:id="rId104"/>
    <p:sldId id="464" r:id="rId105"/>
    <p:sldId id="4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BDBC7-ECFC-42F5-9462-0AB57CB5F814}" v="1433" dt="2023-06-04T18:31:50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ttaranjan Hens" userId="6fc03958433e8a43" providerId="LiveId" clId="{309794F8-99CF-4983-9CCF-D5B7BCCE1DF4}"/>
    <pc:docChg chg="undo redo custSel addSld delSld modSld sldOrd">
      <pc:chgData name="Chittaranjan Hens" userId="6fc03958433e8a43" providerId="LiveId" clId="{309794F8-99CF-4983-9CCF-D5B7BCCE1DF4}" dt="2023-01-26T04:06:35.940" v="3628" actId="114"/>
      <pc:docMkLst>
        <pc:docMk/>
      </pc:docMkLst>
      <pc:sldChg chg="delSp modSp del mod">
        <pc:chgData name="Chittaranjan Hens" userId="6fc03958433e8a43" providerId="LiveId" clId="{309794F8-99CF-4983-9CCF-D5B7BCCE1DF4}" dt="2023-01-21T10:20:50.459" v="627" actId="47"/>
        <pc:sldMkLst>
          <pc:docMk/>
          <pc:sldMk cId="1102281606" sldId="264"/>
        </pc:sldMkLst>
        <pc:spChg chg="del mod topLvl">
          <ac:chgData name="Chittaranjan Hens" userId="6fc03958433e8a43" providerId="LiveId" clId="{309794F8-99CF-4983-9CCF-D5B7BCCE1DF4}" dt="2023-01-21T10:20:42.083" v="624" actId="478"/>
          <ac:spMkLst>
            <pc:docMk/>
            <pc:sldMk cId="1102281606" sldId="264"/>
            <ac:spMk id="27" creationId="{672DC67C-7211-3BCA-2C29-FFE14165ABFE}"/>
          </ac:spMkLst>
        </pc:spChg>
        <pc:grpChg chg="del">
          <ac:chgData name="Chittaranjan Hens" userId="6fc03958433e8a43" providerId="LiveId" clId="{309794F8-99CF-4983-9CCF-D5B7BCCE1DF4}" dt="2023-01-21T10:20:42.083" v="624" actId="478"/>
          <ac:grpSpMkLst>
            <pc:docMk/>
            <pc:sldMk cId="1102281606" sldId="264"/>
            <ac:grpSpMk id="3" creationId="{9964B5EF-F0CE-1470-AAFA-A228DB86B539}"/>
          </ac:grpSpMkLst>
        </pc:grpChg>
        <pc:picChg chg="del topLvl">
          <ac:chgData name="Chittaranjan Hens" userId="6fc03958433e8a43" providerId="LiveId" clId="{309794F8-99CF-4983-9CCF-D5B7BCCE1DF4}" dt="2023-01-21T10:20:44.603" v="625" actId="478"/>
          <ac:picMkLst>
            <pc:docMk/>
            <pc:sldMk cId="1102281606" sldId="264"/>
            <ac:picMk id="1026" creationId="{86A745DC-385A-8FE0-9933-7E7F025594A6}"/>
          </ac:picMkLst>
        </pc:picChg>
      </pc:sldChg>
      <pc:sldChg chg="del">
        <pc:chgData name="Chittaranjan Hens" userId="6fc03958433e8a43" providerId="LiveId" clId="{309794F8-99CF-4983-9CCF-D5B7BCCE1DF4}" dt="2023-01-21T09:20:47.830" v="0" actId="47"/>
        <pc:sldMkLst>
          <pc:docMk/>
          <pc:sldMk cId="2422123107" sldId="270"/>
        </pc:sldMkLst>
      </pc:sldChg>
      <pc:sldChg chg="addSp delSp modSp add mod">
        <pc:chgData name="Chittaranjan Hens" userId="6fc03958433e8a43" providerId="LiveId" clId="{309794F8-99CF-4983-9CCF-D5B7BCCE1DF4}" dt="2023-01-23T18:30:04.091" v="1933" actId="20577"/>
        <pc:sldMkLst>
          <pc:docMk/>
          <pc:sldMk cId="2551970589" sldId="271"/>
        </pc:sldMkLst>
        <pc:spChg chg="mod">
          <ac:chgData name="Chittaranjan Hens" userId="6fc03958433e8a43" providerId="LiveId" clId="{309794F8-99CF-4983-9CCF-D5B7BCCE1DF4}" dt="2023-01-23T18:30:04.091" v="1933" actId="20577"/>
          <ac:spMkLst>
            <pc:docMk/>
            <pc:sldMk cId="2551970589" sldId="271"/>
            <ac:spMk id="2" creationId="{DC222BA3-A2CE-2597-05A4-700543D69720}"/>
          </ac:spMkLst>
        </pc:spChg>
        <pc:picChg chg="mod">
          <ac:chgData name="Chittaranjan Hens" userId="6fc03958433e8a43" providerId="LiveId" clId="{309794F8-99CF-4983-9CCF-D5B7BCCE1DF4}" dt="2023-01-21T15:38:03.413" v="985" actId="1036"/>
          <ac:picMkLst>
            <pc:docMk/>
            <pc:sldMk cId="2551970589" sldId="271"/>
            <ac:picMk id="4" creationId="{A77CDD2A-AFD3-0864-6D67-957A858D6745}"/>
          </ac:picMkLst>
        </pc:picChg>
        <pc:picChg chg="add del">
          <ac:chgData name="Chittaranjan Hens" userId="6fc03958433e8a43" providerId="LiveId" clId="{309794F8-99CF-4983-9CCF-D5B7BCCE1DF4}" dt="2023-01-21T19:10:21.174" v="1240"/>
          <ac:picMkLst>
            <pc:docMk/>
            <pc:sldMk cId="2551970589" sldId="271"/>
            <ac:picMk id="7170" creationId="{FA7CBE42-C055-0839-3125-DE3AE21D862E}"/>
          </ac:picMkLst>
        </pc:picChg>
      </pc:sldChg>
      <pc:sldChg chg="del">
        <pc:chgData name="Chittaranjan Hens" userId="6fc03958433e8a43" providerId="LiveId" clId="{309794F8-99CF-4983-9CCF-D5B7BCCE1DF4}" dt="2023-01-21T09:20:56.962" v="1" actId="47"/>
        <pc:sldMkLst>
          <pc:docMk/>
          <pc:sldMk cId="2777468674" sldId="274"/>
        </pc:sldMkLst>
      </pc:sldChg>
      <pc:sldChg chg="ord">
        <pc:chgData name="Chittaranjan Hens" userId="6fc03958433e8a43" providerId="LiveId" clId="{309794F8-99CF-4983-9CCF-D5B7BCCE1DF4}" dt="2023-01-21T11:07:45.315" v="691"/>
        <pc:sldMkLst>
          <pc:docMk/>
          <pc:sldMk cId="912596222" sldId="278"/>
        </pc:sldMkLst>
      </pc:sldChg>
      <pc:sldChg chg="delSp modSp add mod ord">
        <pc:chgData name="Chittaranjan Hens" userId="6fc03958433e8a43" providerId="LiveId" clId="{309794F8-99CF-4983-9CCF-D5B7BCCE1DF4}" dt="2023-01-21T11:08:04.277" v="697" actId="478"/>
        <pc:sldMkLst>
          <pc:docMk/>
          <pc:sldMk cId="2492080926" sldId="280"/>
        </pc:sldMkLst>
        <pc:spChg chg="del mod">
          <ac:chgData name="Chittaranjan Hens" userId="6fc03958433e8a43" providerId="LiveId" clId="{309794F8-99CF-4983-9CCF-D5B7BCCE1DF4}" dt="2023-01-21T11:08:04.277" v="697" actId="478"/>
          <ac:spMkLst>
            <pc:docMk/>
            <pc:sldMk cId="2492080926" sldId="280"/>
            <ac:spMk id="27" creationId="{672DC67C-7211-3BCA-2C29-FFE14165ABFE}"/>
          </ac:spMkLst>
        </pc:spChg>
      </pc:sldChg>
      <pc:sldChg chg="addSp delSp modSp add mod modAnim">
        <pc:chgData name="Chittaranjan Hens" userId="6fc03958433e8a43" providerId="LiveId" clId="{309794F8-99CF-4983-9CCF-D5B7BCCE1DF4}" dt="2023-01-25T09:45:58.586" v="3604" actId="14100"/>
        <pc:sldMkLst>
          <pc:docMk/>
          <pc:sldMk cId="4118174380" sldId="281"/>
        </pc:sldMkLst>
        <pc:spChg chg="add mod">
          <ac:chgData name="Chittaranjan Hens" userId="6fc03958433e8a43" providerId="LiveId" clId="{309794F8-99CF-4983-9CCF-D5B7BCCE1DF4}" dt="2023-01-25T04:57:06.942" v="2796"/>
          <ac:spMkLst>
            <pc:docMk/>
            <pc:sldMk cId="4118174380" sldId="281"/>
            <ac:spMk id="4" creationId="{E376CAE2-2CE4-7A54-6578-CF3CDEF9E367}"/>
          </ac:spMkLst>
        </pc:spChg>
        <pc:spChg chg="mod">
          <ac:chgData name="Chittaranjan Hens" userId="6fc03958433e8a43" providerId="LiveId" clId="{309794F8-99CF-4983-9CCF-D5B7BCCE1DF4}" dt="2023-01-24T20:45:03.427" v="2778" actId="207"/>
          <ac:spMkLst>
            <pc:docMk/>
            <pc:sldMk cId="4118174380" sldId="281"/>
            <ac:spMk id="5" creationId="{00000000-0000-0000-0000-000000000000}"/>
          </ac:spMkLst>
        </pc:spChg>
        <pc:spChg chg="add mod">
          <ac:chgData name="Chittaranjan Hens" userId="6fc03958433e8a43" providerId="LiveId" clId="{309794F8-99CF-4983-9CCF-D5B7BCCE1DF4}" dt="2023-01-25T09:43:06.197" v="3421"/>
          <ac:spMkLst>
            <pc:docMk/>
            <pc:sldMk cId="4118174380" sldId="281"/>
            <ac:spMk id="6" creationId="{91BBC12C-E4B4-3AD4-851B-A7926F11B598}"/>
          </ac:spMkLst>
        </pc:spChg>
        <pc:spChg chg="add mod">
          <ac:chgData name="Chittaranjan Hens" userId="6fc03958433e8a43" providerId="LiveId" clId="{309794F8-99CF-4983-9CCF-D5B7BCCE1DF4}" dt="2023-01-25T09:45:56.949" v="3603" actId="14100"/>
          <ac:spMkLst>
            <pc:docMk/>
            <pc:sldMk cId="4118174380" sldId="281"/>
            <ac:spMk id="7" creationId="{6914705F-5DAA-074E-F1F8-BBCCA9869E73}"/>
          </ac:spMkLst>
        </pc:spChg>
        <pc:spChg chg="del">
          <ac:chgData name="Chittaranjan Hens" userId="6fc03958433e8a43" providerId="LiveId" clId="{309794F8-99CF-4983-9CCF-D5B7BCCE1DF4}" dt="2023-01-25T04:57:06.029" v="2795" actId="478"/>
          <ac:spMkLst>
            <pc:docMk/>
            <pc:sldMk cId="4118174380" sldId="281"/>
            <ac:spMk id="15" creationId="{00000000-0000-0000-0000-000000000000}"/>
          </ac:spMkLst>
        </pc:spChg>
        <pc:spChg chg="mod">
          <ac:chgData name="Chittaranjan Hens" userId="6fc03958433e8a43" providerId="LiveId" clId="{309794F8-99CF-4983-9CCF-D5B7BCCE1DF4}" dt="2023-01-24T20:45:03.427" v="2778" actId="207"/>
          <ac:spMkLst>
            <pc:docMk/>
            <pc:sldMk cId="4118174380" sldId="281"/>
            <ac:spMk id="16" creationId="{00000000-0000-0000-0000-000000000000}"/>
          </ac:spMkLst>
        </pc:spChg>
        <pc:picChg chg="add mod ord">
          <ac:chgData name="Chittaranjan Hens" userId="6fc03958433e8a43" providerId="LiveId" clId="{309794F8-99CF-4983-9CCF-D5B7BCCE1DF4}" dt="2023-01-24T20:44:55.637" v="2777" actId="167"/>
          <ac:picMkLst>
            <pc:docMk/>
            <pc:sldMk cId="4118174380" sldId="281"/>
            <ac:picMk id="2" creationId="{1F52086F-5926-4073-55EB-04D733E0C16C}"/>
          </ac:picMkLst>
        </pc:picChg>
        <pc:picChg chg="mod">
          <ac:chgData name="Chittaranjan Hens" userId="6fc03958433e8a43" providerId="LiveId" clId="{309794F8-99CF-4983-9CCF-D5B7BCCE1DF4}" dt="2023-01-25T09:45:58.586" v="3604" actId="14100"/>
          <ac:picMkLst>
            <pc:docMk/>
            <pc:sldMk cId="4118174380" sldId="281"/>
            <ac:picMk id="8195" creationId="{00000000-0000-0000-0000-000000000000}"/>
          </ac:picMkLst>
        </pc:picChg>
      </pc:sldChg>
      <pc:sldChg chg="delSp modSp add del mod delAnim">
        <pc:chgData name="Chittaranjan Hens" userId="6fc03958433e8a43" providerId="LiveId" clId="{309794F8-99CF-4983-9CCF-D5B7BCCE1DF4}" dt="2023-01-23T05:02:45.111" v="1736" actId="47"/>
        <pc:sldMkLst>
          <pc:docMk/>
          <pc:sldMk cId="1568558789" sldId="282"/>
        </pc:sldMkLst>
        <pc:spChg chg="del">
          <ac:chgData name="Chittaranjan Hens" userId="6fc03958433e8a43" providerId="LiveId" clId="{309794F8-99CF-4983-9CCF-D5B7BCCE1DF4}" dt="2023-01-21T11:17:21.311" v="858" actId="478"/>
          <ac:spMkLst>
            <pc:docMk/>
            <pc:sldMk cId="1568558789" sldId="282"/>
            <ac:spMk id="8" creationId="{8FEFE027-CC44-EA6C-B79E-3DBB4E0247AF}"/>
          </ac:spMkLst>
        </pc:spChg>
        <pc:picChg chg="del mod">
          <ac:chgData name="Chittaranjan Hens" userId="6fc03958433e8a43" providerId="LiveId" clId="{309794F8-99CF-4983-9CCF-D5B7BCCE1DF4}" dt="2023-01-21T11:17:16.028" v="856" actId="478"/>
          <ac:picMkLst>
            <pc:docMk/>
            <pc:sldMk cId="1568558789" sldId="282"/>
            <ac:picMk id="11" creationId="{A0C8710E-C896-E74D-9482-4C88BC473CBB}"/>
          </ac:picMkLst>
        </pc:picChg>
        <pc:picChg chg="del">
          <ac:chgData name="Chittaranjan Hens" userId="6fc03958433e8a43" providerId="LiveId" clId="{309794F8-99CF-4983-9CCF-D5B7BCCE1DF4}" dt="2023-01-21T11:17:17.704" v="857" actId="478"/>
          <ac:picMkLst>
            <pc:docMk/>
            <pc:sldMk cId="1568558789" sldId="282"/>
            <ac:picMk id="18" creationId="{B99A380F-5A51-F5A2-7D9D-456A21A7F5B9}"/>
          </ac:picMkLst>
        </pc:picChg>
      </pc:sldChg>
      <pc:sldChg chg="del">
        <pc:chgData name="Chittaranjan Hens" userId="6fc03958433e8a43" providerId="LiveId" clId="{309794F8-99CF-4983-9CCF-D5B7BCCE1DF4}" dt="2023-01-21T09:20:57.515" v="2" actId="47"/>
        <pc:sldMkLst>
          <pc:docMk/>
          <pc:sldMk cId="2135909111" sldId="284"/>
        </pc:sldMkLst>
      </pc:sldChg>
      <pc:sldChg chg="addSp modSp add mod modAnim">
        <pc:chgData name="Chittaranjan Hens" userId="6fc03958433e8a43" providerId="LiveId" clId="{309794F8-99CF-4983-9CCF-D5B7BCCE1DF4}" dt="2023-01-23T04:24:15.468" v="1459" actId="13822"/>
        <pc:sldMkLst>
          <pc:docMk/>
          <pc:sldMk cId="1363051830" sldId="347"/>
        </pc:sldMkLst>
        <pc:spChg chg="mod">
          <ac:chgData name="Chittaranjan Hens" userId="6fc03958433e8a43" providerId="LiveId" clId="{309794F8-99CF-4983-9CCF-D5B7BCCE1DF4}" dt="2023-01-21T11:25:17.430" v="925" actId="113"/>
          <ac:spMkLst>
            <pc:docMk/>
            <pc:sldMk cId="1363051830" sldId="347"/>
            <ac:spMk id="4" creationId="{CAD1F2BC-EC35-3E46-B979-EB8F286B872C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6" creationId="{99D911F9-D83E-CA49-9406-EE8EFABF9ECF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18" creationId="{47B808BC-5209-D941-967A-87FA2BA3F3BE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63" creationId="{EDDCA082-41F4-174D-8BC0-11BF6CB82C97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64" creationId="{D1151E0D-A344-864E-9771-31620D26B791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70" creationId="{FF7D630D-BD0A-D946-8F10-44B0B276E0C0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71" creationId="{84AF55F1-C067-3F47-AAA8-CE5C62A43D12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74" creationId="{54DEA27D-5CF2-FC46-AA1F-F8A5C04BBCD0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76" creationId="{60B38119-C37E-E14C-A3F0-198DD53CD359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94" creationId="{0685671C-5F67-654A-83F1-43BA3FA4C559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104" creationId="{687B2C31-D293-6244-A2A3-EFAB2256740B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105" creationId="{51E86AFE-FDF8-854F-B62D-18446FC36065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128" creationId="{6D2B8023-31E3-3A41-B2CB-972E444D7494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148" creationId="{54818CD2-6A42-F144-A628-E2DDD0FEE272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152" creationId="{879A2FA0-F108-8E45-8FEE-8E72C252E319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171" creationId="{9C5482B4-52F0-5249-B1C6-86C9B28E0F25}"/>
          </ac:spMkLst>
        </pc:spChg>
        <pc:spChg chg="mod">
          <ac:chgData name="Chittaranjan Hens" userId="6fc03958433e8a43" providerId="LiveId" clId="{309794F8-99CF-4983-9CCF-D5B7BCCE1DF4}" dt="2023-01-21T11:24:21.322" v="920" actId="207"/>
          <ac:spMkLst>
            <pc:docMk/>
            <pc:sldMk cId="1363051830" sldId="347"/>
            <ac:spMk id="219" creationId="{B077325E-F712-BD46-BBA7-829B3FD066CB}"/>
          </ac:spMkLst>
        </pc:spChg>
        <pc:spChg chg="mod">
          <ac:chgData name="Chittaranjan Hens" userId="6fc03958433e8a43" providerId="LiveId" clId="{309794F8-99CF-4983-9CCF-D5B7BCCE1DF4}" dt="2023-01-23T04:24:15.468" v="1459" actId="13822"/>
          <ac:spMkLst>
            <pc:docMk/>
            <pc:sldMk cId="1363051830" sldId="347"/>
            <ac:spMk id="223" creationId="{2CB3B15B-3850-1E4A-8A94-45C001A138B9}"/>
          </ac:spMkLst>
        </pc:spChg>
        <pc:grpChg chg="mod">
          <ac:chgData name="Chittaranjan Hens" userId="6fc03958433e8a43" providerId="LiveId" clId="{309794F8-99CF-4983-9CCF-D5B7BCCE1DF4}" dt="2023-01-23T04:24:04.648" v="1457" actId="207"/>
          <ac:grpSpMkLst>
            <pc:docMk/>
            <pc:sldMk cId="1363051830" sldId="347"/>
            <ac:grpSpMk id="9" creationId="{E18FC7CB-F27E-7B4B-853C-0988D90041D8}"/>
          </ac:grpSpMkLst>
        </pc:grpChg>
        <pc:grpChg chg="mod">
          <ac:chgData name="Chittaranjan Hens" userId="6fc03958433e8a43" providerId="LiveId" clId="{309794F8-99CF-4983-9CCF-D5B7BCCE1DF4}" dt="2023-01-21T11:28:47.881" v="934" actId="1076"/>
          <ac:grpSpMkLst>
            <pc:docMk/>
            <pc:sldMk cId="1363051830" sldId="347"/>
            <ac:grpSpMk id="23" creationId="{7BBC1820-3FD6-4942-8A9F-9D0F42FB53D9}"/>
          </ac:grpSpMkLst>
        </pc:grpChg>
        <pc:grpChg chg="mod">
          <ac:chgData name="Chittaranjan Hens" userId="6fc03958433e8a43" providerId="LiveId" clId="{309794F8-99CF-4983-9CCF-D5B7BCCE1DF4}" dt="2023-01-21T11:24:21.322" v="920" actId="207"/>
          <ac:grpSpMkLst>
            <pc:docMk/>
            <pc:sldMk cId="1363051830" sldId="347"/>
            <ac:grpSpMk id="34" creationId="{5EC1D50E-1A45-954B-B9A9-B58C60D02D27}"/>
          </ac:grpSpMkLst>
        </pc:grpChg>
        <pc:grpChg chg="mod">
          <ac:chgData name="Chittaranjan Hens" userId="6fc03958433e8a43" providerId="LiveId" clId="{309794F8-99CF-4983-9CCF-D5B7BCCE1DF4}" dt="2023-01-21T11:24:21.322" v="920" actId="207"/>
          <ac:grpSpMkLst>
            <pc:docMk/>
            <pc:sldMk cId="1363051830" sldId="347"/>
            <ac:grpSpMk id="65" creationId="{7917F9DF-4376-454D-A6DC-8D2CD5FB3C07}"/>
          </ac:grpSpMkLst>
        </pc:grpChg>
        <pc:picChg chg="add mod ord">
          <ac:chgData name="Chittaranjan Hens" userId="6fc03958433e8a43" providerId="LiveId" clId="{309794F8-99CF-4983-9CCF-D5B7BCCE1DF4}" dt="2023-01-23T04:23:57.084" v="1456" actId="1076"/>
          <ac:picMkLst>
            <pc:docMk/>
            <pc:sldMk cId="1363051830" sldId="347"/>
            <ac:picMk id="3" creationId="{D4C8FB53-24D5-6129-80B2-D1221E121F0B}"/>
          </ac:picMkLst>
        </pc:picChg>
        <pc:cxnChg chg="mod">
          <ac:chgData name="Chittaranjan Hens" userId="6fc03958433e8a43" providerId="LiveId" clId="{309794F8-99CF-4983-9CCF-D5B7BCCE1DF4}" dt="2023-01-21T11:24:21.322" v="920" actId="207"/>
          <ac:cxnSpMkLst>
            <pc:docMk/>
            <pc:sldMk cId="1363051830" sldId="347"/>
            <ac:cxnSpMk id="66" creationId="{5172F664-DF4D-524B-A123-C6EE582CBFAA}"/>
          </ac:cxnSpMkLst>
        </pc:cxnChg>
        <pc:cxnChg chg="mod">
          <ac:chgData name="Chittaranjan Hens" userId="6fc03958433e8a43" providerId="LiveId" clId="{309794F8-99CF-4983-9CCF-D5B7BCCE1DF4}" dt="2023-01-21T11:24:21.322" v="920" actId="207"/>
          <ac:cxnSpMkLst>
            <pc:docMk/>
            <pc:sldMk cId="1363051830" sldId="347"/>
            <ac:cxnSpMk id="67" creationId="{6F70E1E7-3B59-4544-9A1D-7462E2E8CB17}"/>
          </ac:cxnSpMkLst>
        </pc:cxnChg>
        <pc:cxnChg chg="mod">
          <ac:chgData name="Chittaranjan Hens" userId="6fc03958433e8a43" providerId="LiveId" clId="{309794F8-99CF-4983-9CCF-D5B7BCCE1DF4}" dt="2023-01-23T04:24:15.468" v="1459" actId="13822"/>
          <ac:cxnSpMkLst>
            <pc:docMk/>
            <pc:sldMk cId="1363051830" sldId="347"/>
            <ac:cxnSpMk id="96" creationId="{3CE4AA74-C08D-D941-8062-9D2428749675}"/>
          </ac:cxnSpMkLst>
        </pc:cxnChg>
        <pc:cxnChg chg="mod">
          <ac:chgData name="Chittaranjan Hens" userId="6fc03958433e8a43" providerId="LiveId" clId="{309794F8-99CF-4983-9CCF-D5B7BCCE1DF4}" dt="2023-01-23T04:24:15.468" v="1459" actId="13822"/>
          <ac:cxnSpMkLst>
            <pc:docMk/>
            <pc:sldMk cId="1363051830" sldId="347"/>
            <ac:cxnSpMk id="97" creationId="{61843BF7-E396-CB46-A410-6825C7220E52}"/>
          </ac:cxnSpMkLst>
        </pc:cxnChg>
      </pc:sldChg>
      <pc:sldChg chg="del">
        <pc:chgData name="Chittaranjan Hens" userId="6fc03958433e8a43" providerId="LiveId" clId="{309794F8-99CF-4983-9CCF-D5B7BCCE1DF4}" dt="2023-01-21T09:20:58.465" v="3" actId="47"/>
        <pc:sldMkLst>
          <pc:docMk/>
          <pc:sldMk cId="785561664" sldId="349"/>
        </pc:sldMkLst>
      </pc:sldChg>
      <pc:sldChg chg="del">
        <pc:chgData name="Chittaranjan Hens" userId="6fc03958433e8a43" providerId="LiveId" clId="{309794F8-99CF-4983-9CCF-D5B7BCCE1DF4}" dt="2023-01-21T09:20:59.252" v="4" actId="47"/>
        <pc:sldMkLst>
          <pc:docMk/>
          <pc:sldMk cId="4134741998" sldId="350"/>
        </pc:sldMkLst>
      </pc:sldChg>
      <pc:sldChg chg="del">
        <pc:chgData name="Chittaranjan Hens" userId="6fc03958433e8a43" providerId="LiveId" clId="{309794F8-99CF-4983-9CCF-D5B7BCCE1DF4}" dt="2023-01-21T09:20:59.629" v="5" actId="47"/>
        <pc:sldMkLst>
          <pc:docMk/>
          <pc:sldMk cId="1680325285" sldId="351"/>
        </pc:sldMkLst>
      </pc:sldChg>
      <pc:sldChg chg="del">
        <pc:chgData name="Chittaranjan Hens" userId="6fc03958433e8a43" providerId="LiveId" clId="{309794F8-99CF-4983-9CCF-D5B7BCCE1DF4}" dt="2023-01-21T09:20:59.945" v="6" actId="47"/>
        <pc:sldMkLst>
          <pc:docMk/>
          <pc:sldMk cId="1461595360" sldId="353"/>
        </pc:sldMkLst>
      </pc:sldChg>
      <pc:sldChg chg="del">
        <pc:chgData name="Chittaranjan Hens" userId="6fc03958433e8a43" providerId="LiveId" clId="{309794F8-99CF-4983-9CCF-D5B7BCCE1DF4}" dt="2023-01-21T09:21:00.479" v="8" actId="47"/>
        <pc:sldMkLst>
          <pc:docMk/>
          <pc:sldMk cId="4018644813" sldId="355"/>
        </pc:sldMkLst>
      </pc:sldChg>
      <pc:sldChg chg="del">
        <pc:chgData name="Chittaranjan Hens" userId="6fc03958433e8a43" providerId="LiveId" clId="{309794F8-99CF-4983-9CCF-D5B7BCCE1DF4}" dt="2023-01-21T09:21:00.205" v="7" actId="47"/>
        <pc:sldMkLst>
          <pc:docMk/>
          <pc:sldMk cId="3292365335" sldId="356"/>
        </pc:sldMkLst>
      </pc:sldChg>
      <pc:sldChg chg="del">
        <pc:chgData name="Chittaranjan Hens" userId="6fc03958433e8a43" providerId="LiveId" clId="{309794F8-99CF-4983-9CCF-D5B7BCCE1DF4}" dt="2023-01-21T09:21:00.681" v="9" actId="47"/>
        <pc:sldMkLst>
          <pc:docMk/>
          <pc:sldMk cId="4124511645" sldId="357"/>
        </pc:sldMkLst>
      </pc:sldChg>
      <pc:sldChg chg="del">
        <pc:chgData name="Chittaranjan Hens" userId="6fc03958433e8a43" providerId="LiveId" clId="{309794F8-99CF-4983-9CCF-D5B7BCCE1DF4}" dt="2023-01-21T09:21:00.842" v="10" actId="47"/>
        <pc:sldMkLst>
          <pc:docMk/>
          <pc:sldMk cId="556724120" sldId="358"/>
        </pc:sldMkLst>
      </pc:sldChg>
      <pc:sldChg chg="del">
        <pc:chgData name="Chittaranjan Hens" userId="6fc03958433e8a43" providerId="LiveId" clId="{309794F8-99CF-4983-9CCF-D5B7BCCE1DF4}" dt="2023-01-21T09:21:01.983" v="16" actId="47"/>
        <pc:sldMkLst>
          <pc:docMk/>
          <pc:sldMk cId="3315069420" sldId="359"/>
        </pc:sldMkLst>
      </pc:sldChg>
      <pc:sldChg chg="del">
        <pc:chgData name="Chittaranjan Hens" userId="6fc03958433e8a43" providerId="LiveId" clId="{309794F8-99CF-4983-9CCF-D5B7BCCE1DF4}" dt="2023-01-21T09:21:02.804" v="20" actId="47"/>
        <pc:sldMkLst>
          <pc:docMk/>
          <pc:sldMk cId="1358715392" sldId="361"/>
        </pc:sldMkLst>
      </pc:sldChg>
      <pc:sldChg chg="del">
        <pc:chgData name="Chittaranjan Hens" userId="6fc03958433e8a43" providerId="LiveId" clId="{309794F8-99CF-4983-9CCF-D5B7BCCE1DF4}" dt="2023-01-21T09:21:03.249" v="22" actId="47"/>
        <pc:sldMkLst>
          <pc:docMk/>
          <pc:sldMk cId="370908212" sldId="363"/>
        </pc:sldMkLst>
      </pc:sldChg>
      <pc:sldChg chg="del">
        <pc:chgData name="Chittaranjan Hens" userId="6fc03958433e8a43" providerId="LiveId" clId="{309794F8-99CF-4983-9CCF-D5B7BCCE1DF4}" dt="2023-01-21T09:21:03.458" v="23" actId="47"/>
        <pc:sldMkLst>
          <pc:docMk/>
          <pc:sldMk cId="331812590" sldId="364"/>
        </pc:sldMkLst>
      </pc:sldChg>
      <pc:sldChg chg="del">
        <pc:chgData name="Chittaranjan Hens" userId="6fc03958433e8a43" providerId="LiveId" clId="{309794F8-99CF-4983-9CCF-D5B7BCCE1DF4}" dt="2023-01-21T09:21:03.002" v="21" actId="47"/>
        <pc:sldMkLst>
          <pc:docMk/>
          <pc:sldMk cId="4076806446" sldId="365"/>
        </pc:sldMkLst>
      </pc:sldChg>
      <pc:sldChg chg="del">
        <pc:chgData name="Chittaranjan Hens" userId="6fc03958433e8a43" providerId="LiveId" clId="{309794F8-99CF-4983-9CCF-D5B7BCCE1DF4}" dt="2023-01-21T09:21:03.689" v="24" actId="47"/>
        <pc:sldMkLst>
          <pc:docMk/>
          <pc:sldMk cId="3595911580" sldId="366"/>
        </pc:sldMkLst>
      </pc:sldChg>
      <pc:sldChg chg="del">
        <pc:chgData name="Chittaranjan Hens" userId="6fc03958433e8a43" providerId="LiveId" clId="{309794F8-99CF-4983-9CCF-D5B7BCCE1DF4}" dt="2023-01-21T09:21:03.922" v="25" actId="47"/>
        <pc:sldMkLst>
          <pc:docMk/>
          <pc:sldMk cId="3237885623" sldId="367"/>
        </pc:sldMkLst>
      </pc:sldChg>
      <pc:sldChg chg="del">
        <pc:chgData name="Chittaranjan Hens" userId="6fc03958433e8a43" providerId="LiveId" clId="{309794F8-99CF-4983-9CCF-D5B7BCCE1DF4}" dt="2023-01-21T09:21:04.884" v="26" actId="47"/>
        <pc:sldMkLst>
          <pc:docMk/>
          <pc:sldMk cId="149599313" sldId="368"/>
        </pc:sldMkLst>
      </pc:sldChg>
      <pc:sldChg chg="del">
        <pc:chgData name="Chittaranjan Hens" userId="6fc03958433e8a43" providerId="LiveId" clId="{309794F8-99CF-4983-9CCF-D5B7BCCE1DF4}" dt="2023-01-21T09:21:05.124" v="27" actId="47"/>
        <pc:sldMkLst>
          <pc:docMk/>
          <pc:sldMk cId="777414581" sldId="369"/>
        </pc:sldMkLst>
      </pc:sldChg>
      <pc:sldChg chg="del">
        <pc:chgData name="Chittaranjan Hens" userId="6fc03958433e8a43" providerId="LiveId" clId="{309794F8-99CF-4983-9CCF-D5B7BCCE1DF4}" dt="2023-01-21T09:21:05.364" v="28" actId="47"/>
        <pc:sldMkLst>
          <pc:docMk/>
          <pc:sldMk cId="909825114" sldId="370"/>
        </pc:sldMkLst>
      </pc:sldChg>
      <pc:sldChg chg="del">
        <pc:chgData name="Chittaranjan Hens" userId="6fc03958433e8a43" providerId="LiveId" clId="{309794F8-99CF-4983-9CCF-D5B7BCCE1DF4}" dt="2023-01-21T09:21:05.891" v="29" actId="47"/>
        <pc:sldMkLst>
          <pc:docMk/>
          <pc:sldMk cId="2186899752" sldId="371"/>
        </pc:sldMkLst>
      </pc:sldChg>
      <pc:sldChg chg="del">
        <pc:chgData name="Chittaranjan Hens" userId="6fc03958433e8a43" providerId="LiveId" clId="{309794F8-99CF-4983-9CCF-D5B7BCCE1DF4}" dt="2023-01-21T09:21:06.439" v="30" actId="47"/>
        <pc:sldMkLst>
          <pc:docMk/>
          <pc:sldMk cId="1433234475" sldId="372"/>
        </pc:sldMkLst>
      </pc:sldChg>
      <pc:sldChg chg="del">
        <pc:chgData name="Chittaranjan Hens" userId="6fc03958433e8a43" providerId="LiveId" clId="{309794F8-99CF-4983-9CCF-D5B7BCCE1DF4}" dt="2023-01-21T09:21:07.121" v="31" actId="47"/>
        <pc:sldMkLst>
          <pc:docMk/>
          <pc:sldMk cId="1317176657" sldId="373"/>
        </pc:sldMkLst>
      </pc:sldChg>
      <pc:sldChg chg="del">
        <pc:chgData name="Chittaranjan Hens" userId="6fc03958433e8a43" providerId="LiveId" clId="{309794F8-99CF-4983-9CCF-D5B7BCCE1DF4}" dt="2023-01-21T09:21:02.161" v="17" actId="47"/>
        <pc:sldMkLst>
          <pc:docMk/>
          <pc:sldMk cId="2161230056" sldId="374"/>
        </pc:sldMkLst>
      </pc:sldChg>
      <pc:sldChg chg="del">
        <pc:chgData name="Chittaranjan Hens" userId="6fc03958433e8a43" providerId="LiveId" clId="{309794F8-99CF-4983-9CCF-D5B7BCCE1DF4}" dt="2023-01-21T09:21:02.387" v="18" actId="47"/>
        <pc:sldMkLst>
          <pc:docMk/>
          <pc:sldMk cId="3201525191" sldId="375"/>
        </pc:sldMkLst>
      </pc:sldChg>
      <pc:sldChg chg="del">
        <pc:chgData name="Chittaranjan Hens" userId="6fc03958433e8a43" providerId="LiveId" clId="{309794F8-99CF-4983-9CCF-D5B7BCCE1DF4}" dt="2023-01-21T09:21:02.579" v="19" actId="47"/>
        <pc:sldMkLst>
          <pc:docMk/>
          <pc:sldMk cId="1093387738" sldId="376"/>
        </pc:sldMkLst>
      </pc:sldChg>
      <pc:sldChg chg="del">
        <pc:chgData name="Chittaranjan Hens" userId="6fc03958433e8a43" providerId="LiveId" clId="{309794F8-99CF-4983-9CCF-D5B7BCCE1DF4}" dt="2023-01-21T09:21:00.957" v="11" actId="47"/>
        <pc:sldMkLst>
          <pc:docMk/>
          <pc:sldMk cId="3371463529" sldId="377"/>
        </pc:sldMkLst>
      </pc:sldChg>
      <pc:sldChg chg="del">
        <pc:chgData name="Chittaranjan Hens" userId="6fc03958433e8a43" providerId="LiveId" clId="{309794F8-99CF-4983-9CCF-D5B7BCCE1DF4}" dt="2023-01-21T09:21:01.182" v="12" actId="47"/>
        <pc:sldMkLst>
          <pc:docMk/>
          <pc:sldMk cId="2345985401" sldId="378"/>
        </pc:sldMkLst>
      </pc:sldChg>
      <pc:sldChg chg="del">
        <pc:chgData name="Chittaranjan Hens" userId="6fc03958433e8a43" providerId="LiveId" clId="{309794F8-99CF-4983-9CCF-D5B7BCCE1DF4}" dt="2023-01-21T09:21:01.377" v="13" actId="47"/>
        <pc:sldMkLst>
          <pc:docMk/>
          <pc:sldMk cId="3437359795" sldId="379"/>
        </pc:sldMkLst>
      </pc:sldChg>
      <pc:sldChg chg="del">
        <pc:chgData name="Chittaranjan Hens" userId="6fc03958433e8a43" providerId="LiveId" clId="{309794F8-99CF-4983-9CCF-D5B7BCCE1DF4}" dt="2023-01-21T09:21:01.579" v="14" actId="47"/>
        <pc:sldMkLst>
          <pc:docMk/>
          <pc:sldMk cId="4258649537" sldId="381"/>
        </pc:sldMkLst>
      </pc:sldChg>
      <pc:sldChg chg="del">
        <pc:chgData name="Chittaranjan Hens" userId="6fc03958433e8a43" providerId="LiveId" clId="{309794F8-99CF-4983-9CCF-D5B7BCCE1DF4}" dt="2023-01-21T09:21:01.730" v="15" actId="47"/>
        <pc:sldMkLst>
          <pc:docMk/>
          <pc:sldMk cId="1411089668" sldId="382"/>
        </pc:sldMkLst>
      </pc:sldChg>
      <pc:sldChg chg="del">
        <pc:chgData name="Chittaranjan Hens" userId="6fc03958433e8a43" providerId="LiveId" clId="{309794F8-99CF-4983-9CCF-D5B7BCCE1DF4}" dt="2023-01-21T09:21:07.627" v="32" actId="47"/>
        <pc:sldMkLst>
          <pc:docMk/>
          <pc:sldMk cId="3027114888" sldId="383"/>
        </pc:sldMkLst>
      </pc:sldChg>
      <pc:sldChg chg="del">
        <pc:chgData name="Chittaranjan Hens" userId="6fc03958433e8a43" providerId="LiveId" clId="{309794F8-99CF-4983-9CCF-D5B7BCCE1DF4}" dt="2023-01-21T09:21:08.169" v="33" actId="47"/>
        <pc:sldMkLst>
          <pc:docMk/>
          <pc:sldMk cId="828855938" sldId="384"/>
        </pc:sldMkLst>
      </pc:sldChg>
      <pc:sldChg chg="addSp delSp modSp add mod modTransition modAnim">
        <pc:chgData name="Chittaranjan Hens" userId="6fc03958433e8a43" providerId="LiveId" clId="{309794F8-99CF-4983-9CCF-D5B7BCCE1DF4}" dt="2023-01-24T05:15:19.273" v="1988" actId="1076"/>
        <pc:sldMkLst>
          <pc:docMk/>
          <pc:sldMk cId="0" sldId="385"/>
        </pc:sldMkLst>
        <pc:spChg chg="add mod">
          <ac:chgData name="Chittaranjan Hens" userId="6fc03958433e8a43" providerId="LiveId" clId="{309794F8-99CF-4983-9CCF-D5B7BCCE1DF4}" dt="2023-01-24T05:15:19.273" v="1988" actId="1076"/>
          <ac:spMkLst>
            <pc:docMk/>
            <pc:sldMk cId="0" sldId="385"/>
            <ac:spMk id="2" creationId="{0AF504DE-B735-382A-D031-3993EDAD2EE8}"/>
          </ac:spMkLst>
        </pc:spChg>
        <pc:spChg chg="add del mod">
          <ac:chgData name="Chittaranjan Hens" userId="6fc03958433e8a43" providerId="LiveId" clId="{309794F8-99CF-4983-9CCF-D5B7BCCE1DF4}" dt="2023-01-21T09:24:38.566" v="75" actId="478"/>
          <ac:spMkLst>
            <pc:docMk/>
            <pc:sldMk cId="0" sldId="385"/>
            <ac:spMk id="3" creationId="{D82B51AB-ACB7-9CFC-3212-41980D5E46DC}"/>
          </ac:spMkLst>
        </pc:spChg>
        <pc:spChg chg="add mod">
          <ac:chgData name="Chittaranjan Hens" userId="6fc03958433e8a43" providerId="LiveId" clId="{309794F8-99CF-4983-9CCF-D5B7BCCE1DF4}" dt="2023-01-21T11:30:58.648" v="954" actId="113"/>
          <ac:spMkLst>
            <pc:docMk/>
            <pc:sldMk cId="0" sldId="385"/>
            <ac:spMk id="4" creationId="{3DFDE5F4-8FB8-CD50-5D8D-FC844A26777B}"/>
          </ac:spMkLst>
        </pc:spChg>
        <pc:spChg chg="del">
          <ac:chgData name="Chittaranjan Hens" userId="6fc03958433e8a43" providerId="LiveId" clId="{309794F8-99CF-4983-9CCF-D5B7BCCE1DF4}" dt="2023-01-21T09:24:42.671" v="77" actId="478"/>
          <ac:spMkLst>
            <pc:docMk/>
            <pc:sldMk cId="0" sldId="385"/>
            <ac:spMk id="3078" creationId="{D9E70ECE-5D9D-305D-9267-6A0D82A897D5}"/>
          </ac:spMkLst>
        </pc:spChg>
        <pc:spChg chg="del">
          <ac:chgData name="Chittaranjan Hens" userId="6fc03958433e8a43" providerId="LiveId" clId="{309794F8-99CF-4983-9CCF-D5B7BCCE1DF4}" dt="2023-01-21T09:24:34.865" v="73" actId="478"/>
          <ac:spMkLst>
            <pc:docMk/>
            <pc:sldMk cId="0" sldId="385"/>
            <ac:spMk id="3079" creationId="{609B05BD-5F72-AC90-4916-69AD9A4715CC}"/>
          </ac:spMkLst>
        </pc:spChg>
        <pc:spChg chg="mod">
          <ac:chgData name="Chittaranjan Hens" userId="6fc03958433e8a43" providerId="LiveId" clId="{309794F8-99CF-4983-9CCF-D5B7BCCE1DF4}" dt="2023-01-21T09:31:33.939" v="190" actId="6549"/>
          <ac:spMkLst>
            <pc:docMk/>
            <pc:sldMk cId="0" sldId="385"/>
            <ac:spMk id="3080" creationId="{849E278F-30D2-7E53-DFBD-2AA3A417CC84}"/>
          </ac:spMkLst>
        </pc:spChg>
        <pc:graphicFrameChg chg="del mod">
          <ac:chgData name="Chittaranjan Hens" userId="6fc03958433e8a43" providerId="LiveId" clId="{309794F8-99CF-4983-9CCF-D5B7BCCE1DF4}" dt="2023-01-21T09:31:39.341" v="191" actId="478"/>
          <ac:graphicFrameMkLst>
            <pc:docMk/>
            <pc:sldMk cId="0" sldId="385"/>
            <ac:graphicFrameMk id="3074" creationId="{A7669175-8EC2-3A8D-35B3-533DDCAC65B5}"/>
          </ac:graphicFrameMkLst>
        </pc:graphicFrameChg>
        <pc:graphicFrameChg chg="del mod">
          <ac:chgData name="Chittaranjan Hens" userId="6fc03958433e8a43" providerId="LiveId" clId="{309794F8-99CF-4983-9CCF-D5B7BCCE1DF4}" dt="2023-01-21T09:31:39.341" v="191" actId="478"/>
          <ac:graphicFrameMkLst>
            <pc:docMk/>
            <pc:sldMk cId="0" sldId="385"/>
            <ac:graphicFrameMk id="3075" creationId="{8AF2FD4F-87E4-180A-928C-B7C314EC769C}"/>
          </ac:graphicFrameMkLst>
        </pc:graphicFrameChg>
        <pc:graphicFrameChg chg="del mod">
          <ac:chgData name="Chittaranjan Hens" userId="6fc03958433e8a43" providerId="LiveId" clId="{309794F8-99CF-4983-9CCF-D5B7BCCE1DF4}" dt="2023-01-21T09:31:39.341" v="191" actId="478"/>
          <ac:graphicFrameMkLst>
            <pc:docMk/>
            <pc:sldMk cId="0" sldId="385"/>
            <ac:graphicFrameMk id="3076" creationId="{06C0BC18-B09F-29DE-0611-E3FA07C0D6BC}"/>
          </ac:graphicFrameMkLst>
        </pc:graphicFrameChg>
        <pc:graphicFrameChg chg="del mod">
          <ac:chgData name="Chittaranjan Hens" userId="6fc03958433e8a43" providerId="LiveId" clId="{309794F8-99CF-4983-9CCF-D5B7BCCE1DF4}" dt="2023-01-21T09:31:39.341" v="191" actId="478"/>
          <ac:graphicFrameMkLst>
            <pc:docMk/>
            <pc:sldMk cId="0" sldId="385"/>
            <ac:graphicFrameMk id="3077" creationId="{F45F5AB0-C5F6-E407-76A6-F61995337068}"/>
          </ac:graphicFrameMkLst>
        </pc:graphicFrameChg>
        <pc:picChg chg="add mod ord">
          <ac:chgData name="Chittaranjan Hens" userId="6fc03958433e8a43" providerId="LiveId" clId="{309794F8-99CF-4983-9CCF-D5B7BCCE1DF4}" dt="2023-01-21T09:29:54.885" v="174" actId="167"/>
          <ac:picMkLst>
            <pc:docMk/>
            <pc:sldMk cId="0" sldId="385"/>
            <ac:picMk id="5" creationId="{F6D88788-2CDF-0FD1-C715-04735B7A04AB}"/>
          </ac:picMkLst>
        </pc:picChg>
      </pc:sldChg>
      <pc:sldChg chg="del">
        <pc:chgData name="Chittaranjan Hens" userId="6fc03958433e8a43" providerId="LiveId" clId="{309794F8-99CF-4983-9CCF-D5B7BCCE1DF4}" dt="2023-01-21T09:21:08.701" v="34" actId="47"/>
        <pc:sldMkLst>
          <pc:docMk/>
          <pc:sldMk cId="1460658313" sldId="385"/>
        </pc:sldMkLst>
      </pc:sldChg>
      <pc:sldChg chg="addSp delSp modSp add mod modTransition">
        <pc:chgData name="Chittaranjan Hens" userId="6fc03958433e8a43" providerId="LiveId" clId="{309794F8-99CF-4983-9CCF-D5B7BCCE1DF4}" dt="2023-01-25T08:49:27.980" v="2979" actId="27636"/>
        <pc:sldMkLst>
          <pc:docMk/>
          <pc:sldMk cId="0" sldId="386"/>
        </pc:sldMkLst>
        <pc:spChg chg="add mod">
          <ac:chgData name="Chittaranjan Hens" userId="6fc03958433e8a43" providerId="LiveId" clId="{309794F8-99CF-4983-9CCF-D5B7BCCE1DF4}" dt="2023-01-21T11:34:22.613" v="964" actId="122"/>
          <ac:spMkLst>
            <pc:docMk/>
            <pc:sldMk cId="0" sldId="386"/>
            <ac:spMk id="2" creationId="{4182E756-F85A-FE68-D3D6-AFA6A8F8C43B}"/>
          </ac:spMkLst>
        </pc:spChg>
        <pc:spChg chg="add del mod">
          <ac:chgData name="Chittaranjan Hens" userId="6fc03958433e8a43" providerId="LiveId" clId="{309794F8-99CF-4983-9CCF-D5B7BCCE1DF4}" dt="2023-01-21T09:33:37.428" v="227" actId="478"/>
          <ac:spMkLst>
            <pc:docMk/>
            <pc:sldMk cId="0" sldId="386"/>
            <ac:spMk id="4" creationId="{6184735E-386E-D702-BCC1-4F067F9CA6B7}"/>
          </ac:spMkLst>
        </pc:spChg>
        <pc:spChg chg="add mod">
          <ac:chgData name="Chittaranjan Hens" userId="6fc03958433e8a43" providerId="LiveId" clId="{309794F8-99CF-4983-9CCF-D5B7BCCE1DF4}" dt="2023-01-25T08:49:27.980" v="2979" actId="27636"/>
          <ac:spMkLst>
            <pc:docMk/>
            <pc:sldMk cId="0" sldId="386"/>
            <ac:spMk id="4098" creationId="{A7142D9F-DAE9-F85E-3AD5-2EE47BA56F03}"/>
          </ac:spMkLst>
        </pc:spChg>
        <pc:spChg chg="del mod">
          <ac:chgData name="Chittaranjan Hens" userId="6fc03958433e8a43" providerId="LiveId" clId="{309794F8-99CF-4983-9CCF-D5B7BCCE1DF4}" dt="2023-01-21T09:33:34.482" v="225" actId="478"/>
          <ac:spMkLst>
            <pc:docMk/>
            <pc:sldMk cId="0" sldId="386"/>
            <ac:spMk id="4104" creationId="{A5CC599D-8C17-7A3D-4F8B-AA74C5488360}"/>
          </ac:spMkLst>
        </pc:spChg>
        <pc:spChg chg="mod">
          <ac:chgData name="Chittaranjan Hens" userId="6fc03958433e8a43" providerId="LiveId" clId="{309794F8-99CF-4983-9CCF-D5B7BCCE1DF4}" dt="2023-01-21T09:35:43.219" v="245" actId="2711"/>
          <ac:spMkLst>
            <pc:docMk/>
            <pc:sldMk cId="0" sldId="386"/>
            <ac:spMk id="4105" creationId="{C8D38A9A-AEC8-C1D4-0334-601091DC0182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6"/>
            <ac:graphicFrameMk id="3" creationId="{A7142D9F-DAE9-F85E-3AD5-2EE47BA56F03}"/>
          </ac:graphicFrameMkLst>
        </pc:graphicFrameChg>
        <pc:graphicFrameChg chg="del">
          <ac:chgData name="Chittaranjan Hens" userId="6fc03958433e8a43" providerId="LiveId" clId="{309794F8-99CF-4983-9CCF-D5B7BCCE1DF4}" dt="2023-01-21T09:34:22.014" v="234" actId="478"/>
          <ac:graphicFrameMkLst>
            <pc:docMk/>
            <pc:sldMk cId="0" sldId="386"/>
            <ac:graphicFrameMk id="4099" creationId="{FB1495FF-3AF9-AE8A-5562-F7B8501D935B}"/>
          </ac:graphicFrameMkLst>
        </pc:graphicFrameChg>
        <pc:graphicFrameChg chg="del">
          <ac:chgData name="Chittaranjan Hens" userId="6fc03958433e8a43" providerId="LiveId" clId="{309794F8-99CF-4983-9CCF-D5B7BCCE1DF4}" dt="2023-01-21T09:34:22.014" v="234" actId="478"/>
          <ac:graphicFrameMkLst>
            <pc:docMk/>
            <pc:sldMk cId="0" sldId="386"/>
            <ac:graphicFrameMk id="4100" creationId="{630CAD59-F526-E294-33EB-78AE95994BE1}"/>
          </ac:graphicFrameMkLst>
        </pc:graphicFrameChg>
        <pc:graphicFrameChg chg="del">
          <ac:chgData name="Chittaranjan Hens" userId="6fc03958433e8a43" providerId="LiveId" clId="{309794F8-99CF-4983-9CCF-D5B7BCCE1DF4}" dt="2023-01-21T09:34:22.014" v="234" actId="478"/>
          <ac:graphicFrameMkLst>
            <pc:docMk/>
            <pc:sldMk cId="0" sldId="386"/>
            <ac:graphicFrameMk id="4101" creationId="{192F5250-FFCF-72B9-DE61-241F778A0C8D}"/>
          </ac:graphicFrameMkLst>
        </pc:graphicFrameChg>
        <pc:graphicFrameChg chg="del">
          <ac:chgData name="Chittaranjan Hens" userId="6fc03958433e8a43" providerId="LiveId" clId="{309794F8-99CF-4983-9CCF-D5B7BCCE1DF4}" dt="2023-01-21T09:34:22.014" v="234" actId="478"/>
          <ac:graphicFrameMkLst>
            <pc:docMk/>
            <pc:sldMk cId="0" sldId="386"/>
            <ac:graphicFrameMk id="4102" creationId="{F4713D82-35B1-6597-F32B-B0A5700E7C25}"/>
          </ac:graphicFrameMkLst>
        </pc:graphicFrameChg>
        <pc:picChg chg="add mod ord">
          <ac:chgData name="Chittaranjan Hens" userId="6fc03958433e8a43" providerId="LiveId" clId="{309794F8-99CF-4983-9CCF-D5B7BCCE1DF4}" dt="2023-01-21T09:33:54.830" v="230" actId="167"/>
          <ac:picMkLst>
            <pc:docMk/>
            <pc:sldMk cId="0" sldId="386"/>
            <ac:picMk id="5" creationId="{1BB5F6C2-86B7-2F0C-3E27-A72E980A3D73}"/>
          </ac:picMkLst>
        </pc:picChg>
      </pc:sldChg>
      <pc:sldChg chg="del">
        <pc:chgData name="Chittaranjan Hens" userId="6fc03958433e8a43" providerId="LiveId" clId="{309794F8-99CF-4983-9CCF-D5B7BCCE1DF4}" dt="2023-01-21T09:21:09.246" v="35" actId="47"/>
        <pc:sldMkLst>
          <pc:docMk/>
          <pc:sldMk cId="2544770133" sldId="386"/>
        </pc:sldMkLst>
      </pc:sldChg>
      <pc:sldChg chg="addSp delSp modSp add mod ord modTransition">
        <pc:chgData name="Chittaranjan Hens" userId="6fc03958433e8a43" providerId="LiveId" clId="{309794F8-99CF-4983-9CCF-D5B7BCCE1DF4}" dt="2023-01-25T08:49:28.916" v="2994" actId="27636"/>
        <pc:sldMkLst>
          <pc:docMk/>
          <pc:sldMk cId="0" sldId="387"/>
        </pc:sldMkLst>
        <pc:spChg chg="add del mod">
          <ac:chgData name="Chittaranjan Hens" userId="6fc03958433e8a43" providerId="LiveId" clId="{309794F8-99CF-4983-9CCF-D5B7BCCE1DF4}" dt="2023-01-21T10:10:46.219" v="548" actId="478"/>
          <ac:spMkLst>
            <pc:docMk/>
            <pc:sldMk cId="0" sldId="387"/>
            <ac:spMk id="3" creationId="{803EF8A2-813D-087D-0973-EA582F68D86F}"/>
          </ac:spMkLst>
        </pc:spChg>
        <pc:spChg chg="add del mod">
          <ac:chgData name="Chittaranjan Hens" userId="6fc03958433e8a43" providerId="LiveId" clId="{309794F8-99CF-4983-9CCF-D5B7BCCE1DF4}" dt="2023-01-21T10:10:50.026" v="551" actId="478"/>
          <ac:spMkLst>
            <pc:docMk/>
            <pc:sldMk cId="0" sldId="387"/>
            <ac:spMk id="6" creationId="{74536FC2-0B6E-AC8D-1A53-70C58A31693A}"/>
          </ac:spMkLst>
        </pc:spChg>
        <pc:spChg chg="add mod">
          <ac:chgData name="Chittaranjan Hens" userId="6fc03958433e8a43" providerId="LiveId" clId="{309794F8-99CF-4983-9CCF-D5B7BCCE1DF4}" dt="2023-01-21T11:35:08.908" v="970" actId="113"/>
          <ac:spMkLst>
            <pc:docMk/>
            <pc:sldMk cId="0" sldId="387"/>
            <ac:spMk id="7" creationId="{4002157E-12BB-2202-3CD0-C58ECB1CEB45}"/>
          </ac:spMkLst>
        </pc:spChg>
        <pc:spChg chg="add mod">
          <ac:chgData name="Chittaranjan Hens" userId="6fc03958433e8a43" providerId="LiveId" clId="{309794F8-99CF-4983-9CCF-D5B7BCCE1DF4}" dt="2023-01-25T08:49:28.782" v="2992" actId="27636"/>
          <ac:spMkLst>
            <pc:docMk/>
            <pc:sldMk cId="0" sldId="387"/>
            <ac:spMk id="5122" creationId="{177A508A-70C8-28CA-922D-374CC38A976A}"/>
          </ac:spMkLst>
        </pc:spChg>
        <pc:spChg chg="add mod">
          <ac:chgData name="Chittaranjan Hens" userId="6fc03958433e8a43" providerId="LiveId" clId="{309794F8-99CF-4983-9CCF-D5B7BCCE1DF4}" dt="2023-01-25T08:49:28.916" v="2994" actId="27636"/>
          <ac:spMkLst>
            <pc:docMk/>
            <pc:sldMk cId="0" sldId="387"/>
            <ac:spMk id="5123" creationId="{E45A5FD2-5C75-48B1-716A-ED448DAFBE76}"/>
          </ac:spMkLst>
        </pc:spChg>
        <pc:spChg chg="add mod">
          <ac:chgData name="Chittaranjan Hens" userId="6fc03958433e8a43" providerId="LiveId" clId="{309794F8-99CF-4983-9CCF-D5B7BCCE1DF4}" dt="2023-01-25T08:49:28.688" v="2990" actId="27636"/>
          <ac:spMkLst>
            <pc:docMk/>
            <pc:sldMk cId="0" sldId="387"/>
            <ac:spMk id="5124" creationId="{385D5E63-2C4B-48D5-332D-D98DCF90DFF4}"/>
          </ac:spMkLst>
        </pc:spChg>
        <pc:spChg chg="add mod">
          <ac:chgData name="Chittaranjan Hens" userId="6fc03958433e8a43" providerId="LiveId" clId="{309794F8-99CF-4983-9CCF-D5B7BCCE1DF4}" dt="2023-01-25T08:49:28.898" v="2993" actId="27636"/>
          <ac:spMkLst>
            <pc:docMk/>
            <pc:sldMk cId="0" sldId="387"/>
            <ac:spMk id="5125" creationId="{9B81DF31-5A6B-B125-DEC0-3E7BA7A4CD5D}"/>
          </ac:spMkLst>
        </pc:spChg>
        <pc:spChg chg="add mod">
          <ac:chgData name="Chittaranjan Hens" userId="6fc03958433e8a43" providerId="LiveId" clId="{309794F8-99CF-4983-9CCF-D5B7BCCE1DF4}" dt="2023-01-25T08:49:28.747" v="2991" actId="27636"/>
          <ac:spMkLst>
            <pc:docMk/>
            <pc:sldMk cId="0" sldId="387"/>
            <ac:spMk id="5126" creationId="{9F02FEDF-A597-CAA6-10C8-FCDEEF666688}"/>
          </ac:spMkLst>
        </pc:spChg>
        <pc:spChg chg="add mod">
          <ac:chgData name="Chittaranjan Hens" userId="6fc03958433e8a43" providerId="LiveId" clId="{309794F8-99CF-4983-9CCF-D5B7BCCE1DF4}" dt="2023-01-21T10:45:46.825" v="663" actId="14100"/>
          <ac:spMkLst>
            <pc:docMk/>
            <pc:sldMk cId="0" sldId="387"/>
            <ac:spMk id="5127" creationId="{69CE7186-D001-5B8B-426C-C7D9FF24582E}"/>
          </ac:spMkLst>
        </pc:spChg>
        <pc:spChg chg="del">
          <ac:chgData name="Chittaranjan Hens" userId="6fc03958433e8a43" providerId="LiveId" clId="{309794F8-99CF-4983-9CCF-D5B7BCCE1DF4}" dt="2023-01-21T10:13:17.942" v="578" actId="478"/>
          <ac:spMkLst>
            <pc:docMk/>
            <pc:sldMk cId="0" sldId="387"/>
            <ac:spMk id="5128" creationId="{C8C409A4-79EC-A37C-80CA-53EDF3BCC392}"/>
          </ac:spMkLst>
        </pc:spChg>
        <pc:spChg chg="del">
          <ac:chgData name="Chittaranjan Hens" userId="6fc03958433e8a43" providerId="LiveId" clId="{309794F8-99CF-4983-9CCF-D5B7BCCE1DF4}" dt="2023-01-21T09:46:47.955" v="294" actId="478"/>
          <ac:spMkLst>
            <pc:docMk/>
            <pc:sldMk cId="0" sldId="387"/>
            <ac:spMk id="5129" creationId="{30B4C61D-9616-D3C6-71A9-017ACC1CFE69}"/>
          </ac:spMkLst>
        </pc:spChg>
        <pc:spChg chg="mod">
          <ac:chgData name="Chittaranjan Hens" userId="6fc03958433e8a43" providerId="LiveId" clId="{309794F8-99CF-4983-9CCF-D5B7BCCE1DF4}" dt="2023-01-21T10:45:24.262" v="657" actId="2711"/>
          <ac:spMkLst>
            <pc:docMk/>
            <pc:sldMk cId="0" sldId="387"/>
            <ac:spMk id="5130" creationId="{2059CBC7-5FD0-363E-A717-16CCAF84FCF2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7"/>
            <ac:graphicFrameMk id="2" creationId="{177A508A-70C8-28CA-922D-374CC38A976A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7"/>
            <ac:graphicFrameMk id="5" creationId="{E45A5FD2-5C75-48B1-716A-ED448DAFBE7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7"/>
            <ac:graphicFrameMk id="8" creationId="{385D5E63-2C4B-48D5-332D-D98DCF90DFF4}"/>
          </ac:graphicFrameMkLst>
        </pc:graphicFrameChg>
        <pc:graphicFrameChg chg="del mod replId">
          <ac:chgData name="Chittaranjan Hens" userId="6fc03958433e8a43" providerId="LiveId" clId="{309794F8-99CF-4983-9CCF-D5B7BCCE1DF4}" dt="2023-01-21T10:44:54.822" v="651"/>
          <ac:graphicFrameMkLst>
            <pc:docMk/>
            <pc:sldMk cId="0" sldId="387"/>
            <ac:graphicFrameMk id="8" creationId="{69CE7186-D001-5B8B-426C-C7D9FF24582E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7"/>
            <ac:graphicFrameMk id="10" creationId="{9B81DF31-5A6B-B125-DEC0-3E7BA7A4CD5D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87"/>
            <ac:graphicFrameMk id="12" creationId="{9F02FEDF-A597-CAA6-10C8-FCDEEF666688}"/>
          </ac:graphicFrameMkLst>
        </pc:graphicFrameChg>
        <pc:picChg chg="add mod ord">
          <ac:chgData name="Chittaranjan Hens" userId="6fc03958433e8a43" providerId="LiveId" clId="{309794F8-99CF-4983-9CCF-D5B7BCCE1DF4}" dt="2023-01-21T09:47:21.987" v="320" actId="167"/>
          <ac:picMkLst>
            <pc:docMk/>
            <pc:sldMk cId="0" sldId="387"/>
            <ac:picMk id="4" creationId="{178B4290-9EE1-2388-2716-3029DCFDC3AD}"/>
          </ac:picMkLst>
        </pc:picChg>
      </pc:sldChg>
      <pc:sldChg chg="del">
        <pc:chgData name="Chittaranjan Hens" userId="6fc03958433e8a43" providerId="LiveId" clId="{309794F8-99CF-4983-9CCF-D5B7BCCE1DF4}" dt="2023-01-21T09:21:10.106" v="36" actId="47"/>
        <pc:sldMkLst>
          <pc:docMk/>
          <pc:sldMk cId="2573251469" sldId="387"/>
        </pc:sldMkLst>
      </pc:sldChg>
      <pc:sldChg chg="del">
        <pc:chgData name="Chittaranjan Hens" userId="6fc03958433e8a43" providerId="LiveId" clId="{309794F8-99CF-4983-9CCF-D5B7BCCE1DF4}" dt="2023-01-21T09:21:10.658" v="37" actId="47"/>
        <pc:sldMkLst>
          <pc:docMk/>
          <pc:sldMk cId="2528986088" sldId="388"/>
        </pc:sldMkLst>
        <pc:spChg chg="add del mod">
          <ac:chgData name="Chittaranjan Hens" userId="6fc03958433e8a43" providerId="LiveId" clId="{309794F8-99CF-4983-9CCF-D5B7BCCE1DF4}" dt="2023-01-21T09:49:42.689" v="339" actId="478"/>
          <ac:spMkLst>
            <pc:docMk/>
            <pc:sldMk cId="2528986088" sldId="388"/>
            <ac:spMk id="4" creationId="{219922F8-86EF-C56F-F696-992BA4D6E5FA}"/>
          </ac:spMkLst>
        </pc:spChg>
        <pc:spChg chg="add mod">
          <ac:chgData name="Chittaranjan Hens" userId="6fc03958433e8a43" providerId="LiveId" clId="{309794F8-99CF-4983-9CCF-D5B7BCCE1DF4}" dt="2023-01-21T11:38:43.253" v="983" actId="404"/>
          <ac:spMkLst>
            <pc:docMk/>
            <pc:sldMk cId="2528986088" sldId="388"/>
            <ac:spMk id="5" creationId="{42979068-EB7A-B16F-3F48-8770E9CDE772}"/>
          </ac:spMkLst>
        </pc:spChg>
        <pc:spChg chg="del">
          <ac:chgData name="Chittaranjan Hens" userId="6fc03958433e8a43" providerId="LiveId" clId="{309794F8-99CF-4983-9CCF-D5B7BCCE1DF4}" dt="2023-01-21T10:13:21.770" v="579" actId="478"/>
          <ac:spMkLst>
            <pc:docMk/>
            <pc:sldMk cId="2528986088" sldId="388"/>
            <ac:spMk id="15362" creationId="{DA7CF528-4497-9CFC-4840-1F7CBA6CB73C}"/>
          </ac:spMkLst>
        </pc:spChg>
        <pc:spChg chg="del">
          <ac:chgData name="Chittaranjan Hens" userId="6fc03958433e8a43" providerId="LiveId" clId="{309794F8-99CF-4983-9CCF-D5B7BCCE1DF4}" dt="2023-01-21T09:49:31.799" v="336" actId="478"/>
          <ac:spMkLst>
            <pc:docMk/>
            <pc:sldMk cId="2528986088" sldId="388"/>
            <ac:spMk id="15363" creationId="{205EF6A7-43F3-266F-C954-45B7D540A4A8}"/>
          </ac:spMkLst>
        </pc:spChg>
        <pc:spChg chg="mod">
          <ac:chgData name="Chittaranjan Hens" userId="6fc03958433e8a43" providerId="LiveId" clId="{309794F8-99CF-4983-9CCF-D5B7BCCE1DF4}" dt="2023-01-21T09:52:40.344" v="392" actId="2711"/>
          <ac:spMkLst>
            <pc:docMk/>
            <pc:sldMk cId="2528986088" sldId="388"/>
            <ac:spMk id="15364" creationId="{5E4F72E5-FA0E-E845-58B8-5FC7663CD135}"/>
          </ac:spMkLst>
        </pc:spChg>
        <pc:picChg chg="add del mod ord">
          <ac:chgData name="Chittaranjan Hens" userId="6fc03958433e8a43" providerId="LiveId" clId="{309794F8-99CF-4983-9CCF-D5B7BCCE1DF4}" dt="2023-01-21T11:35:39.978" v="974" actId="1076"/>
          <ac:picMkLst>
            <pc:docMk/>
            <pc:sldMk cId="2528986088" sldId="388"/>
            <ac:picMk id="2" creationId="{53824EA5-96A0-555B-8947-00A62EF8B795}"/>
          </ac:picMkLst>
        </pc:picChg>
        <pc:picChg chg="add mod">
          <ac:chgData name="Chittaranjan Hens" userId="6fc03958433e8a43" providerId="LiveId" clId="{309794F8-99CF-4983-9CCF-D5B7BCCE1DF4}" dt="2023-01-24T09:38:42.787" v="1998" actId="14100"/>
          <ac:picMkLst>
            <pc:docMk/>
            <pc:sldMk cId="2528986088" sldId="388"/>
            <ac:picMk id="4" creationId="{91828DB6-C0C5-38B4-46CE-8406575E5BEC}"/>
          </ac:picMkLst>
        </pc:picChg>
        <pc:picChg chg="mod">
          <ac:chgData name="Chittaranjan Hens" userId="6fc03958433e8a43" providerId="LiveId" clId="{309794F8-99CF-4983-9CCF-D5B7BCCE1DF4}" dt="2023-01-21T09:52:43.137" v="393" actId="1076"/>
          <ac:picMkLst>
            <pc:docMk/>
            <pc:sldMk cId="2528986088" sldId="388"/>
            <ac:picMk id="15365" creationId="{BB70CC81-CDEC-6468-70F6-B5A468C674BE}"/>
          </ac:picMkLst>
        </pc:picChg>
      </pc:sldChg>
      <pc:sldChg chg="del">
        <pc:chgData name="Chittaranjan Hens" userId="6fc03958433e8a43" providerId="LiveId" clId="{309794F8-99CF-4983-9CCF-D5B7BCCE1DF4}" dt="2023-01-21T09:21:11.124" v="38" actId="47"/>
        <pc:sldMkLst>
          <pc:docMk/>
          <pc:sldMk cId="285416135" sldId="389"/>
        </pc:sldMkLst>
        <pc:spChg chg="add del mod">
          <ac:chgData name="Chittaranjan Hens" userId="6fc03958433e8a43" providerId="LiveId" clId="{309794F8-99CF-4983-9CCF-D5B7BCCE1DF4}" dt="2023-01-21T09:50:07.717" v="345" actId="478"/>
          <ac:spMkLst>
            <pc:docMk/>
            <pc:sldMk cId="285416135" sldId="389"/>
            <ac:spMk id="3" creationId="{0AF14BEB-A5AA-647A-8C7C-4F2D5227B695}"/>
          </ac:spMkLst>
        </pc:spChg>
        <pc:spChg chg="add mod">
          <ac:chgData name="Chittaranjan Hens" userId="6fc03958433e8a43" providerId="LiveId" clId="{309794F8-99CF-4983-9CCF-D5B7BCCE1DF4}" dt="2023-01-21T11:35:15.287" v="971" actId="113"/>
          <ac:spMkLst>
            <pc:docMk/>
            <pc:sldMk cId="285416135" sldId="389"/>
            <ac:spMk id="4" creationId="{E02EA349-8878-44BE-279E-E777C275A48E}"/>
          </ac:spMkLst>
        </pc:spChg>
        <pc:spChg chg="add mod">
          <ac:chgData name="Chittaranjan Hens" userId="6fc03958433e8a43" providerId="LiveId" clId="{309794F8-99CF-4983-9CCF-D5B7BCCE1DF4}" dt="2023-01-21T10:05:31.199" v="464" actId="571"/>
          <ac:spMkLst>
            <pc:docMk/>
            <pc:sldMk cId="285416135" sldId="389"/>
            <ac:spMk id="6" creationId="{B08C7936-2AF7-1810-E324-B4401CA5AA3D}"/>
          </ac:spMkLst>
        </pc:spChg>
        <pc:spChg chg="add">
          <ac:chgData name="Chittaranjan Hens" userId="6fc03958433e8a43" providerId="LiveId" clId="{309794F8-99CF-4983-9CCF-D5B7BCCE1DF4}" dt="2023-01-21T10:05:43.915" v="467" actId="22"/>
          <ac:spMkLst>
            <pc:docMk/>
            <pc:sldMk cId="285416135" sldId="389"/>
            <ac:spMk id="8" creationId="{F124FB4F-48FB-E3A5-39E0-A052B79C31CC}"/>
          </ac:spMkLst>
        </pc:spChg>
        <pc:spChg chg="add mod">
          <ac:chgData name="Chittaranjan Hens" userId="6fc03958433e8a43" providerId="LiveId" clId="{309794F8-99CF-4983-9CCF-D5B7BCCE1DF4}" dt="2023-01-25T08:49:29.018" v="2996" actId="27636"/>
          <ac:spMkLst>
            <pc:docMk/>
            <pc:sldMk cId="285416135" sldId="389"/>
            <ac:spMk id="6146" creationId="{D604D561-C96F-3E5D-D286-38B6EBC37309}"/>
          </ac:spMkLst>
        </pc:spChg>
        <pc:spChg chg="add mod">
          <ac:chgData name="Chittaranjan Hens" userId="6fc03958433e8a43" providerId="LiveId" clId="{309794F8-99CF-4983-9CCF-D5B7BCCE1DF4}" dt="2023-01-25T08:49:28.979" v="2995" actId="27636"/>
          <ac:spMkLst>
            <pc:docMk/>
            <pc:sldMk cId="285416135" sldId="389"/>
            <ac:spMk id="6147" creationId="{DCC59F57-DE1A-F299-93BB-7595845C929F}"/>
          </ac:spMkLst>
        </pc:spChg>
        <pc:spChg chg="add mod">
          <ac:chgData name="Chittaranjan Hens" userId="6fc03958433e8a43" providerId="LiveId" clId="{309794F8-99CF-4983-9CCF-D5B7BCCE1DF4}" dt="2023-01-25T08:49:29.105" v="2997" actId="27636"/>
          <ac:spMkLst>
            <pc:docMk/>
            <pc:sldMk cId="285416135" sldId="389"/>
            <ac:spMk id="6148" creationId="{F0586BC2-B6EA-6E79-E7DB-18769FABC1ED}"/>
          </ac:spMkLst>
        </pc:spChg>
        <pc:spChg chg="del">
          <ac:chgData name="Chittaranjan Hens" userId="6fc03958433e8a43" providerId="LiveId" clId="{309794F8-99CF-4983-9CCF-D5B7BCCE1DF4}" dt="2023-01-21T10:13:28.439" v="580" actId="478"/>
          <ac:spMkLst>
            <pc:docMk/>
            <pc:sldMk cId="285416135" sldId="389"/>
            <ac:spMk id="6152" creationId="{55939299-A0A7-89D4-0FF4-2A13A25161AB}"/>
          </ac:spMkLst>
        </pc:spChg>
        <pc:spChg chg="del">
          <ac:chgData name="Chittaranjan Hens" userId="6fc03958433e8a43" providerId="LiveId" clId="{309794F8-99CF-4983-9CCF-D5B7BCCE1DF4}" dt="2023-01-21T09:50:03.992" v="343" actId="478"/>
          <ac:spMkLst>
            <pc:docMk/>
            <pc:sldMk cId="285416135" sldId="389"/>
            <ac:spMk id="6153" creationId="{00A4BF54-26E3-5B09-7F80-98311697806D}"/>
          </ac:spMkLst>
        </pc:spChg>
        <pc:spChg chg="mod">
          <ac:chgData name="Chittaranjan Hens" userId="6fc03958433e8a43" providerId="LiveId" clId="{309794F8-99CF-4983-9CCF-D5B7BCCE1DF4}" dt="2023-01-21T09:54:31.071" v="414" actId="20577"/>
          <ac:spMkLst>
            <pc:docMk/>
            <pc:sldMk cId="285416135" sldId="389"/>
            <ac:spMk id="6154" creationId="{386DCE0D-111E-564E-AB25-1B98D0E971B5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5416135" sldId="389"/>
            <ac:graphicFrameMk id="2" creationId="{D604D561-C96F-3E5D-D286-38B6EBC37309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5416135" sldId="389"/>
            <ac:graphicFrameMk id="6" creationId="{DCC59F57-DE1A-F299-93BB-7595845C929F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5416135" sldId="389"/>
            <ac:graphicFrameMk id="9" creationId="{F0586BC2-B6EA-6E79-E7DB-18769FABC1ED}"/>
          </ac:graphicFrameMkLst>
        </pc:graphicFrameChg>
        <pc:graphicFrameChg chg="del">
          <ac:chgData name="Chittaranjan Hens" userId="6fc03958433e8a43" providerId="LiveId" clId="{309794F8-99CF-4983-9CCF-D5B7BCCE1DF4}" dt="2023-01-21T09:51:50.077" v="382" actId="478"/>
          <ac:graphicFrameMkLst>
            <pc:docMk/>
            <pc:sldMk cId="285416135" sldId="389"/>
            <ac:graphicFrameMk id="6149" creationId="{3105E49E-3640-FD1D-FED9-65226524A602}"/>
          </ac:graphicFrameMkLst>
        </pc:graphicFrameChg>
        <pc:graphicFrameChg chg="del">
          <ac:chgData name="Chittaranjan Hens" userId="6fc03958433e8a43" providerId="LiveId" clId="{309794F8-99CF-4983-9CCF-D5B7BCCE1DF4}" dt="2023-01-21T09:51:50.077" v="382" actId="478"/>
          <ac:graphicFrameMkLst>
            <pc:docMk/>
            <pc:sldMk cId="285416135" sldId="389"/>
            <ac:graphicFrameMk id="6150" creationId="{44419ABE-82D9-1D55-BB5C-6AF1A2CC497C}"/>
          </ac:graphicFrameMkLst>
        </pc:graphicFrameChg>
        <pc:graphicFrameChg chg="del">
          <ac:chgData name="Chittaranjan Hens" userId="6fc03958433e8a43" providerId="LiveId" clId="{309794F8-99CF-4983-9CCF-D5B7BCCE1DF4}" dt="2023-01-21T09:51:50.077" v="382" actId="478"/>
          <ac:graphicFrameMkLst>
            <pc:docMk/>
            <pc:sldMk cId="285416135" sldId="389"/>
            <ac:graphicFrameMk id="6151" creationId="{FB5FA6D7-17E3-6C6B-9B63-E8A1E2907C12}"/>
          </ac:graphicFrameMkLst>
        </pc:graphicFrameChg>
        <pc:picChg chg="add mod ord">
          <ac:chgData name="Chittaranjan Hens" userId="6fc03958433e8a43" providerId="LiveId" clId="{309794F8-99CF-4983-9CCF-D5B7BCCE1DF4}" dt="2023-01-21T09:50:34.325" v="358" actId="167"/>
          <ac:picMkLst>
            <pc:docMk/>
            <pc:sldMk cId="285416135" sldId="389"/>
            <ac:picMk id="5" creationId="{3696CC8E-5963-93D1-933A-B57353636102}"/>
          </ac:picMkLst>
        </pc:picChg>
      </pc:sldChg>
      <pc:sldChg chg="addSp delSp modSp add mod ord modTransition setBg modAnim setClrOvrMap">
        <pc:chgData name="Chittaranjan Hens" userId="6fc03958433e8a43" providerId="LiveId" clId="{309794F8-99CF-4983-9CCF-D5B7BCCE1DF4}" dt="2023-01-24T10:06:59.900" v="2167" actId="20578"/>
        <pc:sldMkLst>
          <pc:docMk/>
          <pc:sldMk cId="0" sldId="390"/>
        </pc:sldMkLst>
        <pc:spChg chg="add del mod">
          <ac:chgData name="Chittaranjan Hens" userId="6fc03958433e8a43" providerId="LiveId" clId="{309794F8-99CF-4983-9CCF-D5B7BCCE1DF4}" dt="2023-01-21T10:11:11.625" v="554" actId="478"/>
          <ac:spMkLst>
            <pc:docMk/>
            <pc:sldMk cId="0" sldId="390"/>
            <ac:spMk id="3" creationId="{957A1038-FD80-DCE6-A344-63612FE64649}"/>
          </ac:spMkLst>
        </pc:spChg>
        <pc:spChg chg="add mod ord">
          <ac:chgData name="Chittaranjan Hens" userId="6fc03958433e8a43" providerId="LiveId" clId="{309794F8-99CF-4983-9CCF-D5B7BCCE1DF4}" dt="2023-01-21T11:36:39.817" v="982" actId="404"/>
          <ac:spMkLst>
            <pc:docMk/>
            <pc:sldMk cId="0" sldId="390"/>
            <ac:spMk id="4" creationId="{06C3297F-75FA-E83A-5269-1F3C0F29ED8A}"/>
          </ac:spMkLst>
        </pc:spChg>
        <pc:spChg chg="del mod">
          <ac:chgData name="Chittaranjan Hens" userId="6fc03958433e8a43" providerId="LiveId" clId="{309794F8-99CF-4983-9CCF-D5B7BCCE1DF4}" dt="2023-01-21T10:13:59.646" v="582" actId="478"/>
          <ac:spMkLst>
            <pc:docMk/>
            <pc:sldMk cId="0" sldId="390"/>
            <ac:spMk id="16386" creationId="{1C39D042-7A86-6B14-AF6A-4D9C0D84C8C3}"/>
          </ac:spMkLst>
        </pc:spChg>
        <pc:spChg chg="del">
          <ac:chgData name="Chittaranjan Hens" userId="6fc03958433e8a43" providerId="LiveId" clId="{309794F8-99CF-4983-9CCF-D5B7BCCE1DF4}" dt="2023-01-21T10:11:08.304" v="552" actId="478"/>
          <ac:spMkLst>
            <pc:docMk/>
            <pc:sldMk cId="0" sldId="390"/>
            <ac:spMk id="16387" creationId="{C0396644-F6B6-F8E1-50AB-27BAAC540631}"/>
          </ac:spMkLst>
        </pc:spChg>
        <pc:spChg chg="mod">
          <ac:chgData name="Chittaranjan Hens" userId="6fc03958433e8a43" providerId="LiveId" clId="{309794F8-99CF-4983-9CCF-D5B7BCCE1DF4}" dt="2023-01-21T10:12:08.702" v="567" actId="207"/>
          <ac:spMkLst>
            <pc:docMk/>
            <pc:sldMk cId="0" sldId="390"/>
            <ac:spMk id="16388" creationId="{5B81B28D-BB63-5C7F-D14A-92F0B7F80F97}"/>
          </ac:spMkLst>
        </pc:spChg>
        <pc:spChg chg="add del">
          <ac:chgData name="Chittaranjan Hens" userId="6fc03958433e8a43" providerId="LiveId" clId="{309794F8-99CF-4983-9CCF-D5B7BCCE1DF4}" dt="2023-01-21T10:11:57.783" v="565" actId="26606"/>
          <ac:spMkLst>
            <pc:docMk/>
            <pc:sldMk cId="0" sldId="390"/>
            <ac:spMk id="16395" creationId="{C99A8FB7-A79B-4BC9-9D56-B79587F6AA3E}"/>
          </ac:spMkLst>
        </pc:spChg>
        <pc:spChg chg="add del">
          <ac:chgData name="Chittaranjan Hens" userId="6fc03958433e8a43" providerId="LiveId" clId="{309794F8-99CF-4983-9CCF-D5B7BCCE1DF4}" dt="2023-01-21T10:11:57.783" v="565" actId="26606"/>
          <ac:spMkLst>
            <pc:docMk/>
            <pc:sldMk cId="0" sldId="390"/>
            <ac:spMk id="16397" creationId="{B23893E2-3349-46D7-A7AA-B9E447957FB1}"/>
          </ac:spMkLst>
        </pc:spChg>
        <pc:spChg chg="add del">
          <ac:chgData name="Chittaranjan Hens" userId="6fc03958433e8a43" providerId="LiveId" clId="{309794F8-99CF-4983-9CCF-D5B7BCCE1DF4}" dt="2023-01-21T10:11:57.783" v="565" actId="26606"/>
          <ac:spMkLst>
            <pc:docMk/>
            <pc:sldMk cId="0" sldId="390"/>
            <ac:spMk id="16399" creationId="{2B7592FE-10D1-4664-B623-353F47C8DF7F}"/>
          </ac:spMkLst>
        </pc:spChg>
        <pc:picChg chg="add mod">
          <ac:chgData name="Chittaranjan Hens" userId="6fc03958433e8a43" providerId="LiveId" clId="{309794F8-99CF-4983-9CCF-D5B7BCCE1DF4}" dt="2023-01-24T09:38:13.244" v="1993" actId="1076"/>
          <ac:picMkLst>
            <pc:docMk/>
            <pc:sldMk cId="0" sldId="390"/>
            <ac:picMk id="3" creationId="{D866B1AD-A0BA-4447-4035-784B4AFF2E08}"/>
          </ac:picMkLst>
        </pc:picChg>
        <pc:picChg chg="add del mod ord">
          <ac:chgData name="Chittaranjan Hens" userId="6fc03958433e8a43" providerId="LiveId" clId="{309794F8-99CF-4983-9CCF-D5B7BCCE1DF4}" dt="2023-01-21T10:11:35.975" v="561"/>
          <ac:picMkLst>
            <pc:docMk/>
            <pc:sldMk cId="0" sldId="390"/>
            <ac:picMk id="5" creationId="{00131502-778D-80AB-FA90-E25ACC1C47A0}"/>
          </ac:picMkLst>
        </pc:picChg>
        <pc:picChg chg="add mod ord">
          <ac:chgData name="Chittaranjan Hens" userId="6fc03958433e8a43" providerId="LiveId" clId="{309794F8-99CF-4983-9CCF-D5B7BCCE1DF4}" dt="2023-01-21T10:12:01.581" v="566" actId="167"/>
          <ac:picMkLst>
            <pc:docMk/>
            <pc:sldMk cId="0" sldId="390"/>
            <ac:picMk id="6" creationId="{AF6954DA-A625-C60F-C028-DC65A5AF8BCA}"/>
          </ac:picMkLst>
        </pc:picChg>
        <pc:picChg chg="mod ord">
          <ac:chgData name="Chittaranjan Hens" userId="6fc03958433e8a43" providerId="LiveId" clId="{309794F8-99CF-4983-9CCF-D5B7BCCE1DF4}" dt="2023-01-21T10:12:15.244" v="569" actId="1076"/>
          <ac:picMkLst>
            <pc:docMk/>
            <pc:sldMk cId="0" sldId="390"/>
            <ac:picMk id="16389" creationId="{85398DBF-CD2B-6ED7-6C89-EE31027BC42A}"/>
          </ac:picMkLst>
        </pc:picChg>
        <pc:picChg chg="mod ord">
          <ac:chgData name="Chittaranjan Hens" userId="6fc03958433e8a43" providerId="LiveId" clId="{309794F8-99CF-4983-9CCF-D5B7BCCE1DF4}" dt="2023-01-21T10:12:12.975" v="568" actId="1076"/>
          <ac:picMkLst>
            <pc:docMk/>
            <pc:sldMk cId="0" sldId="390"/>
            <ac:picMk id="16390" creationId="{A43CE7D8-7769-F657-0E31-055C2E52BA90}"/>
          </ac:picMkLst>
        </pc:picChg>
      </pc:sldChg>
      <pc:sldChg chg="del">
        <pc:chgData name="Chittaranjan Hens" userId="6fc03958433e8a43" providerId="LiveId" clId="{309794F8-99CF-4983-9CCF-D5B7BCCE1DF4}" dt="2023-01-21T09:21:12.252" v="40" actId="47"/>
        <pc:sldMkLst>
          <pc:docMk/>
          <pc:sldMk cId="1970279252" sldId="390"/>
        </pc:sldMkLst>
      </pc:sldChg>
      <pc:sldChg chg="addSp delSp modSp add mod ord modTransition">
        <pc:chgData name="Chittaranjan Hens" userId="6fc03958433e8a43" providerId="LiveId" clId="{309794F8-99CF-4983-9CCF-D5B7BCCE1DF4}" dt="2023-01-25T08:49:30.068" v="3008" actId="27636"/>
        <pc:sldMkLst>
          <pc:docMk/>
          <pc:sldMk cId="0" sldId="391"/>
        </pc:sldMkLst>
        <pc:spChg chg="add del mod">
          <ac:chgData name="Chittaranjan Hens" userId="6fc03958433e8a43" providerId="LiveId" clId="{309794F8-99CF-4983-9CCF-D5B7BCCE1DF4}" dt="2023-01-21T10:16:39.126" v="610" actId="478"/>
          <ac:spMkLst>
            <pc:docMk/>
            <pc:sldMk cId="0" sldId="391"/>
            <ac:spMk id="3" creationId="{E8DBBD2E-C0A6-7A6E-4CAF-2D65D24DE147}"/>
          </ac:spMkLst>
        </pc:spChg>
        <pc:spChg chg="add del mod">
          <ac:chgData name="Chittaranjan Hens" userId="6fc03958433e8a43" providerId="LiveId" clId="{309794F8-99CF-4983-9CCF-D5B7BCCE1DF4}" dt="2023-01-21T10:16:51.085" v="612" actId="478"/>
          <ac:spMkLst>
            <pc:docMk/>
            <pc:sldMk cId="0" sldId="391"/>
            <ac:spMk id="6" creationId="{567087AB-EB35-8893-34EF-4537188FCB0D}"/>
          </ac:spMkLst>
        </pc:spChg>
        <pc:spChg chg="add del mod">
          <ac:chgData name="Chittaranjan Hens" userId="6fc03958433e8a43" providerId="LiveId" clId="{309794F8-99CF-4983-9CCF-D5B7BCCE1DF4}" dt="2023-01-21T10:16:51.085" v="612" actId="478"/>
          <ac:spMkLst>
            <pc:docMk/>
            <pc:sldMk cId="0" sldId="391"/>
            <ac:spMk id="7" creationId="{FDCEFB1E-5245-A25E-F6AA-556D8C6F000B}"/>
          </ac:spMkLst>
        </pc:spChg>
        <pc:spChg chg="add mod">
          <ac:chgData name="Chittaranjan Hens" userId="6fc03958433e8a43" providerId="LiveId" clId="{309794F8-99CF-4983-9CCF-D5B7BCCE1DF4}" dt="2023-01-25T08:49:30.068" v="3008" actId="27636"/>
          <ac:spMkLst>
            <pc:docMk/>
            <pc:sldMk cId="0" sldId="391"/>
            <ac:spMk id="7170" creationId="{49BB6D19-C2B4-E573-97DB-2847AF60103B}"/>
          </ac:spMkLst>
        </pc:spChg>
        <pc:spChg chg="del">
          <ac:chgData name="Chittaranjan Hens" userId="6fc03958433e8a43" providerId="LiveId" clId="{309794F8-99CF-4983-9CCF-D5B7BCCE1DF4}" dt="2023-01-21T10:14:04.121" v="583" actId="478"/>
          <ac:spMkLst>
            <pc:docMk/>
            <pc:sldMk cId="0" sldId="391"/>
            <ac:spMk id="7172" creationId="{5A2B287A-35ED-5E37-600E-5C910D0E8F9C}"/>
          </ac:spMkLst>
        </pc:spChg>
        <pc:spChg chg="mod">
          <ac:chgData name="Chittaranjan Hens" userId="6fc03958433e8a43" providerId="LiveId" clId="{309794F8-99CF-4983-9CCF-D5B7BCCE1DF4}" dt="2023-01-21T11:36:07.802" v="978" actId="113"/>
          <ac:spMkLst>
            <pc:docMk/>
            <pc:sldMk cId="0" sldId="391"/>
            <ac:spMk id="7173" creationId="{55BE0E55-05D9-10B3-54A1-27B0B2AC6CE8}"/>
          </ac:spMkLst>
        </pc:spChg>
        <pc:spChg chg="add del mod">
          <ac:chgData name="Chittaranjan Hens" userId="6fc03958433e8a43" providerId="LiveId" clId="{309794F8-99CF-4983-9CCF-D5B7BCCE1DF4}" dt="2023-01-21T10:17:17.679" v="616" actId="6549"/>
          <ac:spMkLst>
            <pc:docMk/>
            <pc:sldMk cId="0" sldId="391"/>
            <ac:spMk id="7174" creationId="{59DF6C80-8439-BAB9-2BE8-D3F89DFDBF86}"/>
          </ac:spMkLst>
        </pc:spChg>
        <pc:spChg chg="add del mod">
          <ac:chgData name="Chittaranjan Hens" userId="6fc03958433e8a43" providerId="LiveId" clId="{309794F8-99CF-4983-9CCF-D5B7BCCE1DF4}" dt="2023-01-21T10:16:59.656" v="614" actId="478"/>
          <ac:spMkLst>
            <pc:docMk/>
            <pc:sldMk cId="0" sldId="391"/>
            <ac:spMk id="7176" creationId="{F9B30A02-0A90-C477-63B3-E86AA5D198A8}"/>
          </ac:spMkLst>
        </pc:spChg>
        <pc:spChg chg="add del mod">
          <ac:chgData name="Chittaranjan Hens" userId="6fc03958433e8a43" providerId="LiveId" clId="{309794F8-99CF-4983-9CCF-D5B7BCCE1DF4}" dt="2023-01-21T10:17:02.039" v="615" actId="478"/>
          <ac:spMkLst>
            <pc:docMk/>
            <pc:sldMk cId="0" sldId="391"/>
            <ac:spMk id="7177" creationId="{AF7709C0-768A-BAD2-B4BB-AE4535B6B56F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391"/>
            <ac:graphicFrameMk id="3" creationId="{49BB6D19-C2B4-E573-97DB-2847AF60103B}"/>
          </ac:graphicFrameMkLst>
        </pc:graphicFrameChg>
        <pc:graphicFrameChg chg="add del mod">
          <ac:chgData name="Chittaranjan Hens" userId="6fc03958433e8a43" providerId="LiveId" clId="{309794F8-99CF-4983-9CCF-D5B7BCCE1DF4}" dt="2023-01-21T10:16:51.085" v="612" actId="478"/>
          <ac:graphicFrameMkLst>
            <pc:docMk/>
            <pc:sldMk cId="0" sldId="391"/>
            <ac:graphicFrameMk id="4" creationId="{89790440-C245-E95F-3F1B-BCE04D21AE6A}"/>
          </ac:graphicFrameMkLst>
        </pc:graphicFrameChg>
        <pc:graphicFrameChg chg="add del mod">
          <ac:chgData name="Chittaranjan Hens" userId="6fc03958433e8a43" providerId="LiveId" clId="{309794F8-99CF-4983-9CCF-D5B7BCCE1DF4}" dt="2023-01-21T10:17:19.648" v="617" actId="478"/>
          <ac:graphicFrameMkLst>
            <pc:docMk/>
            <pc:sldMk cId="0" sldId="391"/>
            <ac:graphicFrameMk id="7171" creationId="{B3C0C4C9-C99C-D3BC-4D50-BEA80BF6AD93}"/>
          </ac:graphicFrameMkLst>
        </pc:graphicFrameChg>
        <pc:picChg chg="add mod ord">
          <ac:chgData name="Chittaranjan Hens" userId="6fc03958433e8a43" providerId="LiveId" clId="{309794F8-99CF-4983-9CCF-D5B7BCCE1DF4}" dt="2023-01-24T19:49:22.834" v="2194"/>
          <ac:picMkLst>
            <pc:docMk/>
            <pc:sldMk cId="0" sldId="391"/>
            <ac:picMk id="2" creationId="{35BDBCD2-432B-1444-3675-C8C7B0FD529E}"/>
          </ac:picMkLst>
        </pc:picChg>
        <pc:picChg chg="add del mod">
          <ac:chgData name="Chittaranjan Hens" userId="6fc03958433e8a43" providerId="LiveId" clId="{309794F8-99CF-4983-9CCF-D5B7BCCE1DF4}" dt="2023-01-21T10:16:51.085" v="612" actId="478"/>
          <ac:picMkLst>
            <pc:docMk/>
            <pc:sldMk cId="0" sldId="391"/>
            <ac:picMk id="5" creationId="{C10ED638-7C31-C30E-FA9D-1C8D8ADDB181}"/>
          </ac:picMkLst>
        </pc:picChg>
        <pc:picChg chg="add del mod">
          <ac:chgData name="Chittaranjan Hens" userId="6fc03958433e8a43" providerId="LiveId" clId="{309794F8-99CF-4983-9CCF-D5B7BCCE1DF4}" dt="2023-01-21T10:16:54.916" v="613" actId="478"/>
          <ac:picMkLst>
            <pc:docMk/>
            <pc:sldMk cId="0" sldId="391"/>
            <ac:picMk id="7175" creationId="{7E543329-4252-9001-E550-CF1D7A556424}"/>
          </ac:picMkLst>
        </pc:picChg>
      </pc:sldChg>
      <pc:sldChg chg="del">
        <pc:chgData name="Chittaranjan Hens" userId="6fc03958433e8a43" providerId="LiveId" clId="{309794F8-99CF-4983-9CCF-D5B7BCCE1DF4}" dt="2023-01-21T09:21:12.800" v="41" actId="47"/>
        <pc:sldMkLst>
          <pc:docMk/>
          <pc:sldMk cId="3897246681" sldId="391"/>
        </pc:sldMkLst>
      </pc:sldChg>
      <pc:sldChg chg="del">
        <pc:chgData name="Chittaranjan Hens" userId="6fc03958433e8a43" providerId="LiveId" clId="{309794F8-99CF-4983-9CCF-D5B7BCCE1DF4}" dt="2023-01-21T09:21:13.962" v="43" actId="47"/>
        <pc:sldMkLst>
          <pc:docMk/>
          <pc:sldMk cId="2274980967" sldId="392"/>
        </pc:sldMkLst>
      </pc:sldChg>
      <pc:sldChg chg="del">
        <pc:chgData name="Chittaranjan Hens" userId="6fc03958433e8a43" providerId="LiveId" clId="{309794F8-99CF-4983-9CCF-D5B7BCCE1DF4}" dt="2023-01-21T09:21:13.402" v="42" actId="47"/>
        <pc:sldMkLst>
          <pc:docMk/>
          <pc:sldMk cId="2209401888" sldId="393"/>
        </pc:sldMkLst>
      </pc:sldChg>
      <pc:sldChg chg="del">
        <pc:chgData name="Chittaranjan Hens" userId="6fc03958433e8a43" providerId="LiveId" clId="{309794F8-99CF-4983-9CCF-D5B7BCCE1DF4}" dt="2023-01-21T09:21:14.665" v="44" actId="47"/>
        <pc:sldMkLst>
          <pc:docMk/>
          <pc:sldMk cId="3868141465" sldId="394"/>
        </pc:sldMkLst>
      </pc:sldChg>
      <pc:sldChg chg="del">
        <pc:chgData name="Chittaranjan Hens" userId="6fc03958433e8a43" providerId="LiveId" clId="{309794F8-99CF-4983-9CCF-D5B7BCCE1DF4}" dt="2023-01-21T09:21:15.317" v="45" actId="47"/>
        <pc:sldMkLst>
          <pc:docMk/>
          <pc:sldMk cId="759109169" sldId="395"/>
        </pc:sldMkLst>
      </pc:sldChg>
      <pc:sldChg chg="del">
        <pc:chgData name="Chittaranjan Hens" userId="6fc03958433e8a43" providerId="LiveId" clId="{309794F8-99CF-4983-9CCF-D5B7BCCE1DF4}" dt="2023-01-21T09:21:16.150" v="46" actId="47"/>
        <pc:sldMkLst>
          <pc:docMk/>
          <pc:sldMk cId="3808855737" sldId="397"/>
        </pc:sldMkLst>
      </pc:sldChg>
      <pc:sldChg chg="del">
        <pc:chgData name="Chittaranjan Hens" userId="6fc03958433e8a43" providerId="LiveId" clId="{309794F8-99CF-4983-9CCF-D5B7BCCE1DF4}" dt="2023-01-21T09:21:16.731" v="47" actId="47"/>
        <pc:sldMkLst>
          <pc:docMk/>
          <pc:sldMk cId="4197076598" sldId="398"/>
        </pc:sldMkLst>
      </pc:sldChg>
      <pc:sldChg chg="del">
        <pc:chgData name="Chittaranjan Hens" userId="6fc03958433e8a43" providerId="LiveId" clId="{309794F8-99CF-4983-9CCF-D5B7BCCE1DF4}" dt="2023-01-21T09:21:17.349" v="48" actId="47"/>
        <pc:sldMkLst>
          <pc:docMk/>
          <pc:sldMk cId="4177647138" sldId="399"/>
        </pc:sldMkLst>
      </pc:sldChg>
      <pc:sldChg chg="del">
        <pc:chgData name="Chittaranjan Hens" userId="6fc03958433e8a43" providerId="LiveId" clId="{309794F8-99CF-4983-9CCF-D5B7BCCE1DF4}" dt="2023-01-21T09:21:19.592" v="50" actId="47"/>
        <pc:sldMkLst>
          <pc:docMk/>
          <pc:sldMk cId="2682729343" sldId="400"/>
        </pc:sldMkLst>
      </pc:sldChg>
      <pc:sldChg chg="del">
        <pc:chgData name="Chittaranjan Hens" userId="6fc03958433e8a43" providerId="LiveId" clId="{309794F8-99CF-4983-9CCF-D5B7BCCE1DF4}" dt="2023-01-21T09:21:18.900" v="49" actId="47"/>
        <pc:sldMkLst>
          <pc:docMk/>
          <pc:sldMk cId="3962138899" sldId="401"/>
        </pc:sldMkLst>
      </pc:sldChg>
      <pc:sldChg chg="del">
        <pc:chgData name="Chittaranjan Hens" userId="6fc03958433e8a43" providerId="LiveId" clId="{309794F8-99CF-4983-9CCF-D5B7BCCE1DF4}" dt="2023-01-21T09:21:20.781" v="52" actId="47"/>
        <pc:sldMkLst>
          <pc:docMk/>
          <pc:sldMk cId="2797840225" sldId="402"/>
        </pc:sldMkLst>
      </pc:sldChg>
      <pc:sldChg chg="del">
        <pc:chgData name="Chittaranjan Hens" userId="6fc03958433e8a43" providerId="LiveId" clId="{309794F8-99CF-4983-9CCF-D5B7BCCE1DF4}" dt="2023-01-21T09:21:20.201" v="51" actId="47"/>
        <pc:sldMkLst>
          <pc:docMk/>
          <pc:sldMk cId="3719028658" sldId="403"/>
        </pc:sldMkLst>
      </pc:sldChg>
      <pc:sldChg chg="del">
        <pc:chgData name="Chittaranjan Hens" userId="6fc03958433e8a43" providerId="LiveId" clId="{309794F8-99CF-4983-9CCF-D5B7BCCE1DF4}" dt="2023-01-21T09:21:21.340" v="53" actId="47"/>
        <pc:sldMkLst>
          <pc:docMk/>
          <pc:sldMk cId="1173691794" sldId="404"/>
        </pc:sldMkLst>
      </pc:sldChg>
      <pc:sldChg chg="del">
        <pc:chgData name="Chittaranjan Hens" userId="6fc03958433e8a43" providerId="LiveId" clId="{309794F8-99CF-4983-9CCF-D5B7BCCE1DF4}" dt="2023-01-21T09:21:11.651" v="39" actId="47"/>
        <pc:sldMkLst>
          <pc:docMk/>
          <pc:sldMk cId="3529858167" sldId="405"/>
        </pc:sldMkLst>
      </pc:sldChg>
      <pc:sldChg chg="addSp delSp modSp mod delAnim modAnim">
        <pc:chgData name="Chittaranjan Hens" userId="6fc03958433e8a43" providerId="LiveId" clId="{309794F8-99CF-4983-9CCF-D5B7BCCE1DF4}" dt="2023-01-25T08:49:26.398" v="2960" actId="27636"/>
        <pc:sldMkLst>
          <pc:docMk/>
          <pc:sldMk cId="0" sldId="406"/>
        </pc:sldMkLst>
        <pc:spChg chg="add mod">
          <ac:chgData name="Chittaranjan Hens" userId="6fc03958433e8a43" providerId="LiveId" clId="{309794F8-99CF-4983-9CCF-D5B7BCCE1DF4}" dt="2023-01-21T09:22:34.465" v="61" actId="1076"/>
          <ac:spMkLst>
            <pc:docMk/>
            <pc:sldMk cId="0" sldId="406"/>
            <ac:spMk id="4" creationId="{509EDF53-2A6F-370D-4177-252FA47156D5}"/>
          </ac:spMkLst>
        </pc:spChg>
        <pc:spChg chg="add mod">
          <ac:chgData name="Chittaranjan Hens" userId="6fc03958433e8a43" providerId="LiveId" clId="{309794F8-99CF-4983-9CCF-D5B7BCCE1DF4}" dt="2023-01-21T09:23:05.128" v="68"/>
          <ac:spMkLst>
            <pc:docMk/>
            <pc:sldMk cId="0" sldId="406"/>
            <ac:spMk id="5" creationId="{70F93DD1-73CB-13C5-795B-91ED80C25BC1}"/>
          </ac:spMkLst>
        </pc:spChg>
        <pc:spChg chg="add mod">
          <ac:chgData name="Chittaranjan Hens" userId="6fc03958433e8a43" providerId="LiveId" clId="{309794F8-99CF-4983-9CCF-D5B7BCCE1DF4}" dt="2023-01-24T05:14:43.392" v="1976" actId="1076"/>
          <ac:spMkLst>
            <pc:docMk/>
            <pc:sldMk cId="0" sldId="406"/>
            <ac:spMk id="6" creationId="{7AC801F1-3981-47A0-E85F-B58ED720BA79}"/>
          </ac:spMkLst>
        </pc:spChg>
        <pc:spChg chg="add mod">
          <ac:chgData name="Chittaranjan Hens" userId="6fc03958433e8a43" providerId="LiveId" clId="{309794F8-99CF-4983-9CCF-D5B7BCCE1DF4}" dt="2023-01-25T08:49:26.326" v="2959" actId="27636"/>
          <ac:spMkLst>
            <pc:docMk/>
            <pc:sldMk cId="0" sldId="406"/>
            <ac:spMk id="1026" creationId="{5418349B-6CCD-27A2-7132-83A9C88B04A6}"/>
          </ac:spMkLst>
        </pc:spChg>
        <pc:spChg chg="add mod">
          <ac:chgData name="Chittaranjan Hens" userId="6fc03958433e8a43" providerId="LiveId" clId="{309794F8-99CF-4983-9CCF-D5B7BCCE1DF4}" dt="2023-01-25T08:49:26.398" v="2960" actId="27636"/>
          <ac:spMkLst>
            <pc:docMk/>
            <pc:sldMk cId="0" sldId="406"/>
            <ac:spMk id="1027" creationId="{6A7098A6-7D30-FD95-E02B-CD1703C8C8D4}"/>
          </ac:spMkLst>
        </pc:spChg>
        <pc:spChg chg="mod">
          <ac:chgData name="Chittaranjan Hens" userId="6fc03958433e8a43" providerId="LiveId" clId="{309794F8-99CF-4983-9CCF-D5B7BCCE1DF4}" dt="2023-01-21T11:30:44.092" v="950" actId="122"/>
          <ac:spMkLst>
            <pc:docMk/>
            <pc:sldMk cId="0" sldId="406"/>
            <ac:spMk id="1029" creationId="{A67599F7-9947-F9D4-F831-F9EB1C23D5E7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406"/>
            <ac:graphicFrameMk id="3" creationId="{5418349B-6CCD-27A2-7132-83A9C88B04A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0" sldId="406"/>
            <ac:graphicFrameMk id="8" creationId="{6A7098A6-7D30-FD95-E02B-CD1703C8C8D4}"/>
          </ac:graphicFrameMkLst>
        </pc:graphicFrameChg>
      </pc:sldChg>
      <pc:sldChg chg="addSp delSp modSp mod">
        <pc:chgData name="Chittaranjan Hens" userId="6fc03958433e8a43" providerId="LiveId" clId="{309794F8-99CF-4983-9CCF-D5B7BCCE1DF4}" dt="2023-01-25T08:49:26.728" v="2963" actId="27636"/>
        <pc:sldMkLst>
          <pc:docMk/>
          <pc:sldMk cId="624903010" sldId="407"/>
        </pc:sldMkLst>
        <pc:spChg chg="add mod">
          <ac:chgData name="Chittaranjan Hens" userId="6fc03958433e8a43" providerId="LiveId" clId="{309794F8-99CF-4983-9CCF-D5B7BCCE1DF4}" dt="2023-01-21T09:22:46.764" v="63" actId="1076"/>
          <ac:spMkLst>
            <pc:docMk/>
            <pc:sldMk cId="624903010" sldId="407"/>
            <ac:spMk id="3" creationId="{07C167A1-894D-85E0-AFFE-949641A3071C}"/>
          </ac:spMkLst>
        </pc:spChg>
        <pc:spChg chg="add mod">
          <ac:chgData name="Chittaranjan Hens" userId="6fc03958433e8a43" providerId="LiveId" clId="{309794F8-99CF-4983-9CCF-D5B7BCCE1DF4}" dt="2023-01-24T05:14:55.269" v="1983" actId="1076"/>
          <ac:spMkLst>
            <pc:docMk/>
            <pc:sldMk cId="624903010" sldId="407"/>
            <ac:spMk id="4" creationId="{DB7D00D4-88CA-6A4D-ECDE-EE0B1E05359E}"/>
          </ac:spMkLst>
        </pc:spChg>
        <pc:spChg chg="mod">
          <ac:chgData name="Chittaranjan Hens" userId="6fc03958433e8a43" providerId="LiveId" clId="{309794F8-99CF-4983-9CCF-D5B7BCCE1DF4}" dt="2023-01-21T11:30:38.880" v="949" actId="113"/>
          <ac:spMkLst>
            <pc:docMk/>
            <pc:sldMk cId="624903010" sldId="407"/>
            <ac:spMk id="5" creationId="{091C65ED-6635-BEBC-75C9-956C453EB5DA}"/>
          </ac:spMkLst>
        </pc:spChg>
        <pc:spChg chg="add mod">
          <ac:chgData name="Chittaranjan Hens" userId="6fc03958433e8a43" providerId="LiveId" clId="{309794F8-99CF-4983-9CCF-D5B7BCCE1DF4}" dt="2023-01-25T08:49:26.728" v="2963" actId="27636"/>
          <ac:spMkLst>
            <pc:docMk/>
            <pc:sldMk cId="624903010" sldId="407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6.438" v="2961" actId="27636"/>
          <ac:spMkLst>
            <pc:docMk/>
            <pc:sldMk cId="624903010" sldId="407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6.585" v="2962" actId="27636"/>
          <ac:spMkLst>
            <pc:docMk/>
            <pc:sldMk cId="624903010" sldId="407"/>
            <ac:spMk id="2052" creationId="{23C1834E-DA7D-32BE-1701-7642BD9025F6}"/>
          </ac:spMkLst>
        </pc:spChg>
        <pc:spChg chg="mod">
          <ac:chgData name="Chittaranjan Hens" userId="6fc03958433e8a43" providerId="LiveId" clId="{309794F8-99CF-4983-9CCF-D5B7BCCE1DF4}" dt="2023-01-21T10:21:20.327" v="628" actId="2711"/>
          <ac:spMkLst>
            <pc:docMk/>
            <pc:sldMk cId="624903010" sldId="407"/>
            <ac:spMk id="2057" creationId="{5D9976F5-D542-A3EE-FAC7-F5501604734C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624903010" sldId="407"/>
            <ac:graphicFrameMk id="6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624903010" sldId="407"/>
            <ac:graphicFrameMk id="8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624903010" sldId="407"/>
            <ac:graphicFrameMk id="10" creationId="{23C1834E-DA7D-32BE-1701-7642BD9025F6}"/>
          </ac:graphicFrameMkLst>
        </pc:graphicFrameChg>
      </pc:sldChg>
      <pc:sldChg chg="addSp delSp modSp mod">
        <pc:chgData name="Chittaranjan Hens" userId="6fc03958433e8a43" providerId="LiveId" clId="{309794F8-99CF-4983-9CCF-D5B7BCCE1DF4}" dt="2023-01-25T08:49:27.063" v="2966" actId="27636"/>
        <pc:sldMkLst>
          <pc:docMk/>
          <pc:sldMk cId="703473011" sldId="408"/>
        </pc:sldMkLst>
        <pc:spChg chg="add del mod">
          <ac:chgData name="Chittaranjan Hens" userId="6fc03958433e8a43" providerId="LiveId" clId="{309794F8-99CF-4983-9CCF-D5B7BCCE1DF4}" dt="2023-01-21T09:23:16.139" v="69" actId="478"/>
          <ac:spMkLst>
            <pc:docMk/>
            <pc:sldMk cId="703473011" sldId="408"/>
            <ac:spMk id="3" creationId="{12A78ACE-757D-E0EF-2169-97C4103FE1E6}"/>
          </ac:spMkLst>
        </pc:spChg>
        <pc:spChg chg="add mod">
          <ac:chgData name="Chittaranjan Hens" userId="6fc03958433e8a43" providerId="LiveId" clId="{309794F8-99CF-4983-9CCF-D5B7BCCE1DF4}" dt="2023-01-24T05:15:01.259" v="1985" actId="1076"/>
          <ac:spMkLst>
            <pc:docMk/>
            <pc:sldMk cId="703473011" sldId="408"/>
            <ac:spMk id="3" creationId="{B7C2029F-BB8A-3E37-7539-79AA7601F7C4}"/>
          </ac:spMkLst>
        </pc:spChg>
        <pc:spChg chg="add mod">
          <ac:chgData name="Chittaranjan Hens" userId="6fc03958433e8a43" providerId="LiveId" clId="{309794F8-99CF-4983-9CCF-D5B7BCCE1DF4}" dt="2023-01-21T09:23:16.837" v="70"/>
          <ac:spMkLst>
            <pc:docMk/>
            <pc:sldMk cId="703473011" sldId="408"/>
            <ac:spMk id="4" creationId="{F27A4044-F016-CA5C-C800-BD8F6904D2A7}"/>
          </ac:spMkLst>
        </pc:spChg>
        <pc:spChg chg="mod">
          <ac:chgData name="Chittaranjan Hens" userId="6fc03958433e8a43" providerId="LiveId" clId="{309794F8-99CF-4983-9CCF-D5B7BCCE1DF4}" dt="2023-01-21T11:30:50.093" v="952" actId="113"/>
          <ac:spMkLst>
            <pc:docMk/>
            <pc:sldMk cId="703473011" sldId="408"/>
            <ac:spMk id="5" creationId="{091C65ED-6635-BEBC-75C9-956C453EB5DA}"/>
          </ac:spMkLst>
        </pc:spChg>
        <pc:spChg chg="add mod">
          <ac:chgData name="Chittaranjan Hens" userId="6fc03958433e8a43" providerId="LiveId" clId="{309794F8-99CF-4983-9CCF-D5B7BCCE1DF4}" dt="2023-01-25T08:49:26.913" v="2965" actId="27636"/>
          <ac:spMkLst>
            <pc:docMk/>
            <pc:sldMk cId="703473011" sldId="408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6.768" v="2964" actId="27636"/>
          <ac:spMkLst>
            <pc:docMk/>
            <pc:sldMk cId="703473011" sldId="408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7.063" v="2966" actId="27636"/>
          <ac:spMkLst>
            <pc:docMk/>
            <pc:sldMk cId="703473011" sldId="408"/>
            <ac:spMk id="2052" creationId="{23C1834E-DA7D-32BE-1701-7642BD9025F6}"/>
          </ac:spMkLst>
        </pc:spChg>
        <pc:spChg chg="mod">
          <ac:chgData name="Chittaranjan Hens" userId="6fc03958433e8a43" providerId="LiveId" clId="{309794F8-99CF-4983-9CCF-D5B7BCCE1DF4}" dt="2023-01-21T10:22:00.334" v="630" actId="2711"/>
          <ac:spMkLst>
            <pc:docMk/>
            <pc:sldMk cId="703473011" sldId="408"/>
            <ac:spMk id="2057" creationId="{5D9976F5-D542-A3EE-FAC7-F5501604734C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703473011" sldId="408"/>
            <ac:graphicFrameMk id="6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703473011" sldId="408"/>
            <ac:graphicFrameMk id="8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703473011" sldId="408"/>
            <ac:graphicFrameMk id="10" creationId="{23C1834E-DA7D-32BE-1701-7642BD9025F6}"/>
          </ac:graphicFrameMkLst>
        </pc:graphicFrameChg>
      </pc:sldChg>
      <pc:sldChg chg="addSp delSp modSp mod">
        <pc:chgData name="Chittaranjan Hens" userId="6fc03958433e8a43" providerId="LiveId" clId="{309794F8-99CF-4983-9CCF-D5B7BCCE1DF4}" dt="2023-01-25T08:49:27.663" v="2971" actId="27636"/>
        <pc:sldMkLst>
          <pc:docMk/>
          <pc:sldMk cId="2694055609" sldId="409"/>
        </pc:sldMkLst>
        <pc:spChg chg="add mod">
          <ac:chgData name="Chittaranjan Hens" userId="6fc03958433e8a43" providerId="LiveId" clId="{309794F8-99CF-4983-9CCF-D5B7BCCE1DF4}" dt="2023-01-21T09:23:19.569" v="71"/>
          <ac:spMkLst>
            <pc:docMk/>
            <pc:sldMk cId="2694055609" sldId="409"/>
            <ac:spMk id="3" creationId="{FA1774FA-8FE9-C5D2-2EE8-56E35297F26B}"/>
          </ac:spMkLst>
        </pc:spChg>
        <pc:spChg chg="add mod">
          <ac:chgData name="Chittaranjan Hens" userId="6fc03958433e8a43" providerId="LiveId" clId="{309794F8-99CF-4983-9CCF-D5B7BCCE1DF4}" dt="2023-01-24T05:15:10.722" v="1986"/>
          <ac:spMkLst>
            <pc:docMk/>
            <pc:sldMk cId="2694055609" sldId="409"/>
            <ac:spMk id="4" creationId="{D090390F-144E-0145-5BE7-7C01EAEAFB3C}"/>
          </ac:spMkLst>
        </pc:spChg>
        <pc:spChg chg="mod">
          <ac:chgData name="Chittaranjan Hens" userId="6fc03958433e8a43" providerId="LiveId" clId="{309794F8-99CF-4983-9CCF-D5B7BCCE1DF4}" dt="2023-01-21T11:33:54.551" v="959" actId="113"/>
          <ac:spMkLst>
            <pc:docMk/>
            <pc:sldMk cId="2694055609" sldId="409"/>
            <ac:spMk id="5" creationId="{091C65ED-6635-BEBC-75C9-956C453EB5DA}"/>
          </ac:spMkLst>
        </pc:spChg>
        <pc:spChg chg="add mod">
          <ac:chgData name="Chittaranjan Hens" userId="6fc03958433e8a43" providerId="LiveId" clId="{309794F8-99CF-4983-9CCF-D5B7BCCE1DF4}" dt="2023-01-25T08:49:27.663" v="2971" actId="27636"/>
          <ac:spMkLst>
            <pc:docMk/>
            <pc:sldMk cId="2694055609" sldId="409"/>
            <ac:spMk id="6" creationId="{91388E02-63D6-7B84-8208-8074F629F4D5}"/>
          </ac:spMkLst>
        </pc:spChg>
        <pc:spChg chg="add mod">
          <ac:chgData name="Chittaranjan Hens" userId="6fc03958433e8a43" providerId="LiveId" clId="{309794F8-99CF-4983-9CCF-D5B7BCCE1DF4}" dt="2023-01-25T08:49:27.309" v="2968" actId="27636"/>
          <ac:spMkLst>
            <pc:docMk/>
            <pc:sldMk cId="2694055609" sldId="409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7.149" v="2967" actId="27636"/>
          <ac:spMkLst>
            <pc:docMk/>
            <pc:sldMk cId="2694055609" sldId="409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7.641" v="2970" actId="27636"/>
          <ac:spMkLst>
            <pc:docMk/>
            <pc:sldMk cId="2694055609" sldId="409"/>
            <ac:spMk id="2052" creationId="{23C1834E-DA7D-32BE-1701-7642BD9025F6}"/>
          </ac:spMkLst>
        </pc:spChg>
        <pc:spChg chg="add mod">
          <ac:chgData name="Chittaranjan Hens" userId="6fc03958433e8a43" providerId="LiveId" clId="{309794F8-99CF-4983-9CCF-D5B7BCCE1DF4}" dt="2023-01-25T08:49:27.491" v="2969" actId="27636"/>
          <ac:spMkLst>
            <pc:docMk/>
            <pc:sldMk cId="2694055609" sldId="409"/>
            <ac:spMk id="2054" creationId="{E0478526-C213-C130-851D-DBC6BCF86A93}"/>
          </ac:spMkLst>
        </pc:spChg>
        <pc:spChg chg="mod">
          <ac:chgData name="Chittaranjan Hens" userId="6fc03958433e8a43" providerId="LiveId" clId="{309794F8-99CF-4983-9CCF-D5B7BCCE1DF4}" dt="2023-01-21T10:22:15.135" v="632" actId="2711"/>
          <ac:spMkLst>
            <pc:docMk/>
            <pc:sldMk cId="2694055609" sldId="409"/>
            <ac:spMk id="2057" creationId="{5D9976F5-D542-A3EE-FAC7-F5501604734C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94055609" sldId="409"/>
            <ac:graphicFrameMk id="7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94055609" sldId="409"/>
            <ac:graphicFrameMk id="9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94055609" sldId="409"/>
            <ac:graphicFrameMk id="11" creationId="{23C1834E-DA7D-32BE-1701-7642BD9025F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94055609" sldId="409"/>
            <ac:graphicFrameMk id="13" creationId="{E0478526-C213-C130-851D-DBC6BCF86A93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94055609" sldId="409"/>
            <ac:graphicFrameMk id="15" creationId="{91388E02-63D6-7B84-8208-8074F629F4D5}"/>
          </ac:graphicFrameMkLst>
        </pc:graphicFrameChg>
      </pc:sldChg>
      <pc:sldChg chg="addSp delSp modSp add mod addAnim delAnim modAnim">
        <pc:chgData name="Chittaranjan Hens" userId="6fc03958433e8a43" providerId="LiveId" clId="{309794F8-99CF-4983-9CCF-D5B7BCCE1DF4}" dt="2023-01-25T08:49:27.793" v="2974" actId="27636"/>
        <pc:sldMkLst>
          <pc:docMk/>
          <pc:sldMk cId="2737422709" sldId="410"/>
        </pc:sldMkLst>
        <pc:spChg chg="add del mod">
          <ac:chgData name="Chittaranjan Hens" userId="6fc03958433e8a43" providerId="LiveId" clId="{309794F8-99CF-4983-9CCF-D5B7BCCE1DF4}" dt="2023-01-21T09:32:30.778" v="198" actId="478"/>
          <ac:spMkLst>
            <pc:docMk/>
            <pc:sldMk cId="2737422709" sldId="410"/>
            <ac:spMk id="3" creationId="{B9792BF6-6FBF-95C6-B7A0-B8BCCD06A824}"/>
          </ac:spMkLst>
        </pc:spChg>
        <pc:spChg chg="mod">
          <ac:chgData name="Chittaranjan Hens" userId="6fc03958433e8a43" providerId="LiveId" clId="{309794F8-99CF-4983-9CCF-D5B7BCCE1DF4}" dt="2023-01-21T11:31:05.933" v="957" actId="122"/>
          <ac:spMkLst>
            <pc:docMk/>
            <pc:sldMk cId="2737422709" sldId="410"/>
            <ac:spMk id="4" creationId="{3DFDE5F4-8FB8-CD50-5D8D-FC844A26777B}"/>
          </ac:spMkLst>
        </pc:spChg>
        <pc:spChg chg="add mod">
          <ac:chgData name="Chittaranjan Hens" userId="6fc03958433e8a43" providerId="LiveId" clId="{309794F8-99CF-4983-9CCF-D5B7BCCE1DF4}" dt="2023-01-25T08:49:27.755" v="2973" actId="27636"/>
          <ac:spMkLst>
            <pc:docMk/>
            <pc:sldMk cId="2737422709" sldId="410"/>
            <ac:spMk id="3074" creationId="{A7669175-8EC2-3A8D-35B3-533DDCAC65B5}"/>
          </ac:spMkLst>
        </pc:spChg>
        <pc:spChg chg="add mod">
          <ac:chgData name="Chittaranjan Hens" userId="6fc03958433e8a43" providerId="LiveId" clId="{309794F8-99CF-4983-9CCF-D5B7BCCE1DF4}" dt="2023-01-25T08:49:27.793" v="2974" actId="27636"/>
          <ac:spMkLst>
            <pc:docMk/>
            <pc:sldMk cId="2737422709" sldId="410"/>
            <ac:spMk id="3075" creationId="{8AF2FD4F-87E4-180A-928C-B7C314EC769C}"/>
          </ac:spMkLst>
        </pc:spChg>
        <pc:spChg chg="add mod">
          <ac:chgData name="Chittaranjan Hens" userId="6fc03958433e8a43" providerId="LiveId" clId="{309794F8-99CF-4983-9CCF-D5B7BCCE1DF4}" dt="2023-01-25T08:49:27.737" v="2972" actId="27636"/>
          <ac:spMkLst>
            <pc:docMk/>
            <pc:sldMk cId="2737422709" sldId="410"/>
            <ac:spMk id="3076" creationId="{06C0BC18-B09F-29DE-0611-E3FA07C0D6BC}"/>
          </ac:spMkLst>
        </pc:spChg>
        <pc:spChg chg="add del mod">
          <ac:chgData name="Chittaranjan Hens" userId="6fc03958433e8a43" providerId="LiveId" clId="{309794F8-99CF-4983-9CCF-D5B7BCCE1DF4}" dt="2023-01-21T09:32:46.763" v="201" actId="6549"/>
          <ac:spMkLst>
            <pc:docMk/>
            <pc:sldMk cId="2737422709" sldId="410"/>
            <ac:spMk id="3080" creationId="{849E278F-30D2-7E53-DFBD-2AA3A417CC84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37422709" sldId="410"/>
            <ac:graphicFrameMk id="2" creationId="{A7669175-8EC2-3A8D-35B3-533DDCAC65B5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37422709" sldId="410"/>
            <ac:graphicFrameMk id="6" creationId="{8AF2FD4F-87E4-180A-928C-B7C314EC769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37422709" sldId="410"/>
            <ac:graphicFrameMk id="8" creationId="{06C0BC18-B09F-29DE-0611-E3FA07C0D6BC}"/>
          </ac:graphicFrameMkLst>
        </pc:graphicFrameChg>
        <pc:graphicFrameChg chg="add del">
          <ac:chgData name="Chittaranjan Hens" userId="6fc03958433e8a43" providerId="LiveId" clId="{309794F8-99CF-4983-9CCF-D5B7BCCE1DF4}" dt="2023-01-21T09:32:48.817" v="202" actId="478"/>
          <ac:graphicFrameMkLst>
            <pc:docMk/>
            <pc:sldMk cId="2737422709" sldId="410"/>
            <ac:graphicFrameMk id="3077" creationId="{F45F5AB0-C5F6-E407-76A6-F61995337068}"/>
          </ac:graphicFrameMkLst>
        </pc:graphicFrameChg>
      </pc:sldChg>
      <pc:sldChg chg="addSp delSp modSp add mod modAnim">
        <pc:chgData name="Chittaranjan Hens" userId="6fc03958433e8a43" providerId="LiveId" clId="{309794F8-99CF-4983-9CCF-D5B7BCCE1DF4}" dt="2023-01-25T08:49:27.911" v="2978" actId="27636"/>
        <pc:sldMkLst>
          <pc:docMk/>
          <pc:sldMk cId="3478882572" sldId="411"/>
        </pc:sldMkLst>
        <pc:spChg chg="mod">
          <ac:chgData name="Chittaranjan Hens" userId="6fc03958433e8a43" providerId="LiveId" clId="{309794F8-99CF-4983-9CCF-D5B7BCCE1DF4}" dt="2023-01-21T11:34:12.394" v="961" actId="113"/>
          <ac:spMkLst>
            <pc:docMk/>
            <pc:sldMk cId="3478882572" sldId="411"/>
            <ac:spMk id="4" creationId="{3DFDE5F4-8FB8-CD50-5D8D-FC844A26777B}"/>
          </ac:spMkLst>
        </pc:spChg>
        <pc:spChg chg="add mod">
          <ac:chgData name="Chittaranjan Hens" userId="6fc03958433e8a43" providerId="LiveId" clId="{309794F8-99CF-4983-9CCF-D5B7BCCE1DF4}" dt="2023-01-25T08:49:27.881" v="2977" actId="27636"/>
          <ac:spMkLst>
            <pc:docMk/>
            <pc:sldMk cId="3478882572" sldId="411"/>
            <ac:spMk id="3074" creationId="{A7669175-8EC2-3A8D-35B3-533DDCAC65B5}"/>
          </ac:spMkLst>
        </pc:spChg>
        <pc:spChg chg="add mod">
          <ac:chgData name="Chittaranjan Hens" userId="6fc03958433e8a43" providerId="LiveId" clId="{309794F8-99CF-4983-9CCF-D5B7BCCE1DF4}" dt="2023-01-25T08:49:27.840" v="2975" actId="27636"/>
          <ac:spMkLst>
            <pc:docMk/>
            <pc:sldMk cId="3478882572" sldId="411"/>
            <ac:spMk id="3075" creationId="{8AF2FD4F-87E4-180A-928C-B7C314EC769C}"/>
          </ac:spMkLst>
        </pc:spChg>
        <pc:spChg chg="add mod">
          <ac:chgData name="Chittaranjan Hens" userId="6fc03958433e8a43" providerId="LiveId" clId="{309794F8-99CF-4983-9CCF-D5B7BCCE1DF4}" dt="2023-01-25T08:49:27.861" v="2976" actId="27636"/>
          <ac:spMkLst>
            <pc:docMk/>
            <pc:sldMk cId="3478882572" sldId="411"/>
            <ac:spMk id="3076" creationId="{06C0BC18-B09F-29DE-0611-E3FA07C0D6BC}"/>
          </ac:spMkLst>
        </pc:spChg>
        <pc:spChg chg="add mod">
          <ac:chgData name="Chittaranjan Hens" userId="6fc03958433e8a43" providerId="LiveId" clId="{309794F8-99CF-4983-9CCF-D5B7BCCE1DF4}" dt="2023-01-25T08:49:27.911" v="2978" actId="27636"/>
          <ac:spMkLst>
            <pc:docMk/>
            <pc:sldMk cId="3478882572" sldId="411"/>
            <ac:spMk id="3077" creationId="{F45F5AB0-C5F6-E407-76A6-F61995337068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78882572" sldId="411"/>
            <ac:graphicFrameMk id="2" creationId="{A7669175-8EC2-3A8D-35B3-533DDCAC65B5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78882572" sldId="411"/>
            <ac:graphicFrameMk id="6" creationId="{8AF2FD4F-87E4-180A-928C-B7C314EC769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78882572" sldId="411"/>
            <ac:graphicFrameMk id="8" creationId="{06C0BC18-B09F-29DE-0611-E3FA07C0D6B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78882572" sldId="411"/>
            <ac:graphicFrameMk id="10" creationId="{F45F5AB0-C5F6-E407-76A6-F61995337068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8.105" v="2981" actId="27636"/>
        <pc:sldMkLst>
          <pc:docMk/>
          <pc:sldMk cId="3066498584" sldId="412"/>
        </pc:sldMkLst>
        <pc:spChg chg="mod">
          <ac:chgData name="Chittaranjan Hens" userId="6fc03958433e8a43" providerId="LiveId" clId="{309794F8-99CF-4983-9CCF-D5B7BCCE1DF4}" dt="2023-01-21T11:34:32.742" v="966" actId="113"/>
          <ac:spMkLst>
            <pc:docMk/>
            <pc:sldMk cId="3066498584" sldId="412"/>
            <ac:spMk id="2" creationId="{4182E756-F85A-FE68-D3D6-AFA6A8F8C43B}"/>
          </ac:spMkLst>
        </pc:spChg>
        <pc:spChg chg="add mod">
          <ac:chgData name="Chittaranjan Hens" userId="6fc03958433e8a43" providerId="LiveId" clId="{309794F8-99CF-4983-9CCF-D5B7BCCE1DF4}" dt="2023-01-25T08:49:28.105" v="2981" actId="27636"/>
          <ac:spMkLst>
            <pc:docMk/>
            <pc:sldMk cId="3066498584" sldId="412"/>
            <ac:spMk id="4098" creationId="{A7142D9F-DAE9-F85E-3AD5-2EE47BA56F03}"/>
          </ac:spMkLst>
        </pc:spChg>
        <pc:spChg chg="add mod">
          <ac:chgData name="Chittaranjan Hens" userId="6fc03958433e8a43" providerId="LiveId" clId="{309794F8-99CF-4983-9CCF-D5B7BCCE1DF4}" dt="2023-01-25T08:49:28.047" v="2980" actId="27636"/>
          <ac:spMkLst>
            <pc:docMk/>
            <pc:sldMk cId="3066498584" sldId="412"/>
            <ac:spMk id="4099" creationId="{FB1495FF-3AF9-AE8A-5562-F7B8501D935B}"/>
          </ac:spMkLst>
        </pc:spChg>
        <pc:spChg chg="del">
          <ac:chgData name="Chittaranjan Hens" userId="6fc03958433e8a43" providerId="LiveId" clId="{309794F8-99CF-4983-9CCF-D5B7BCCE1DF4}" dt="2023-01-21T10:13:06.095" v="575" actId="478"/>
          <ac:spMkLst>
            <pc:docMk/>
            <pc:sldMk cId="3066498584" sldId="412"/>
            <ac:spMk id="4103" creationId="{7A5BEF94-9DF6-6D0C-DD64-968622DF1FD5}"/>
          </ac:spMkLst>
        </pc:spChg>
        <pc:spChg chg="mod">
          <ac:chgData name="Chittaranjan Hens" userId="6fc03958433e8a43" providerId="LiveId" clId="{309794F8-99CF-4983-9CCF-D5B7BCCE1DF4}" dt="2023-01-21T09:35:50.784" v="246" actId="2711"/>
          <ac:spMkLst>
            <pc:docMk/>
            <pc:sldMk cId="3066498584" sldId="412"/>
            <ac:spMk id="4105" creationId="{C8D38A9A-AEC8-C1D4-0334-601091DC0182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066498584" sldId="412"/>
            <ac:graphicFrameMk id="3" creationId="{A7142D9F-DAE9-F85E-3AD5-2EE47BA56F03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066498584" sldId="412"/>
            <ac:graphicFrameMk id="6" creationId="{FB1495FF-3AF9-AE8A-5562-F7B8501D935B}"/>
          </ac:graphicFrameMkLst>
        </pc:graphicFrameChg>
        <pc:graphicFrameChg chg="del">
          <ac:chgData name="Chittaranjan Hens" userId="6fc03958433e8a43" providerId="LiveId" clId="{309794F8-99CF-4983-9CCF-D5B7BCCE1DF4}" dt="2023-01-21T09:35:23.473" v="244" actId="478"/>
          <ac:graphicFrameMkLst>
            <pc:docMk/>
            <pc:sldMk cId="3066498584" sldId="412"/>
            <ac:graphicFrameMk id="4100" creationId="{630CAD59-F526-E294-33EB-78AE95994BE1}"/>
          </ac:graphicFrameMkLst>
        </pc:graphicFrameChg>
        <pc:graphicFrameChg chg="del">
          <ac:chgData name="Chittaranjan Hens" userId="6fc03958433e8a43" providerId="LiveId" clId="{309794F8-99CF-4983-9CCF-D5B7BCCE1DF4}" dt="2023-01-21T09:35:23.473" v="244" actId="478"/>
          <ac:graphicFrameMkLst>
            <pc:docMk/>
            <pc:sldMk cId="3066498584" sldId="412"/>
            <ac:graphicFrameMk id="4101" creationId="{192F5250-FFCF-72B9-DE61-241F778A0C8D}"/>
          </ac:graphicFrameMkLst>
        </pc:graphicFrameChg>
        <pc:graphicFrameChg chg="del">
          <ac:chgData name="Chittaranjan Hens" userId="6fc03958433e8a43" providerId="LiveId" clId="{309794F8-99CF-4983-9CCF-D5B7BCCE1DF4}" dt="2023-01-21T09:35:23.473" v="244" actId="478"/>
          <ac:graphicFrameMkLst>
            <pc:docMk/>
            <pc:sldMk cId="3066498584" sldId="412"/>
            <ac:graphicFrameMk id="4102" creationId="{F4713D82-35B1-6597-F32B-B0A5700E7C25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8.399" v="2986" actId="27636"/>
        <pc:sldMkLst>
          <pc:docMk/>
          <pc:sldMk cId="2881302680" sldId="413"/>
        </pc:sldMkLst>
        <pc:spChg chg="mod">
          <ac:chgData name="Chittaranjan Hens" userId="6fc03958433e8a43" providerId="LiveId" clId="{309794F8-99CF-4983-9CCF-D5B7BCCE1DF4}" dt="2023-01-21T11:34:59.458" v="969" actId="113"/>
          <ac:spMkLst>
            <pc:docMk/>
            <pc:sldMk cId="2881302680" sldId="413"/>
            <ac:spMk id="2" creationId="{4182E756-F85A-FE68-D3D6-AFA6A8F8C43B}"/>
          </ac:spMkLst>
        </pc:spChg>
        <pc:spChg chg="add mod">
          <ac:chgData name="Chittaranjan Hens" userId="6fc03958433e8a43" providerId="LiveId" clId="{309794F8-99CF-4983-9CCF-D5B7BCCE1DF4}" dt="2023-01-25T08:49:28.265" v="2983" actId="27636"/>
          <ac:spMkLst>
            <pc:docMk/>
            <pc:sldMk cId="2881302680" sldId="413"/>
            <ac:spMk id="4098" creationId="{A7142D9F-DAE9-F85E-3AD5-2EE47BA56F03}"/>
          </ac:spMkLst>
        </pc:spChg>
        <pc:spChg chg="add mod">
          <ac:chgData name="Chittaranjan Hens" userId="6fc03958433e8a43" providerId="LiveId" clId="{309794F8-99CF-4983-9CCF-D5B7BCCE1DF4}" dt="2023-01-25T08:49:28.313" v="2984" actId="27636"/>
          <ac:spMkLst>
            <pc:docMk/>
            <pc:sldMk cId="2881302680" sldId="413"/>
            <ac:spMk id="4099" creationId="{FB1495FF-3AF9-AE8A-5562-F7B8501D935B}"/>
          </ac:spMkLst>
        </pc:spChg>
        <pc:spChg chg="add mod">
          <ac:chgData name="Chittaranjan Hens" userId="6fc03958433e8a43" providerId="LiveId" clId="{309794F8-99CF-4983-9CCF-D5B7BCCE1DF4}" dt="2023-01-25T08:49:28.379" v="2985" actId="27636"/>
          <ac:spMkLst>
            <pc:docMk/>
            <pc:sldMk cId="2881302680" sldId="413"/>
            <ac:spMk id="4100" creationId="{630CAD59-F526-E294-33EB-78AE95994BE1}"/>
          </ac:spMkLst>
        </pc:spChg>
        <pc:spChg chg="add mod">
          <ac:chgData name="Chittaranjan Hens" userId="6fc03958433e8a43" providerId="LiveId" clId="{309794F8-99CF-4983-9CCF-D5B7BCCE1DF4}" dt="2023-01-25T08:49:28.209" v="2982" actId="27636"/>
          <ac:spMkLst>
            <pc:docMk/>
            <pc:sldMk cId="2881302680" sldId="413"/>
            <ac:spMk id="4101" creationId="{192F5250-FFCF-72B9-DE61-241F778A0C8D}"/>
          </ac:spMkLst>
        </pc:spChg>
        <pc:spChg chg="add mod">
          <ac:chgData name="Chittaranjan Hens" userId="6fc03958433e8a43" providerId="LiveId" clId="{309794F8-99CF-4983-9CCF-D5B7BCCE1DF4}" dt="2023-01-25T08:49:28.399" v="2986" actId="27636"/>
          <ac:spMkLst>
            <pc:docMk/>
            <pc:sldMk cId="2881302680" sldId="413"/>
            <ac:spMk id="4102" creationId="{F4713D82-35B1-6597-F32B-B0A5700E7C25}"/>
          </ac:spMkLst>
        </pc:spChg>
        <pc:spChg chg="del">
          <ac:chgData name="Chittaranjan Hens" userId="6fc03958433e8a43" providerId="LiveId" clId="{309794F8-99CF-4983-9CCF-D5B7BCCE1DF4}" dt="2023-01-21T10:13:10.740" v="576" actId="478"/>
          <ac:spMkLst>
            <pc:docMk/>
            <pc:sldMk cId="2881302680" sldId="413"/>
            <ac:spMk id="4103" creationId="{7A5BEF94-9DF6-6D0C-DD64-968622DF1FD5}"/>
          </ac:spMkLst>
        </pc:spChg>
        <pc:spChg chg="mod">
          <ac:chgData name="Chittaranjan Hens" userId="6fc03958433e8a43" providerId="LiveId" clId="{309794F8-99CF-4983-9CCF-D5B7BCCE1DF4}" dt="2023-01-21T09:36:46.675" v="291" actId="20577"/>
          <ac:spMkLst>
            <pc:docMk/>
            <pc:sldMk cId="2881302680" sldId="413"/>
            <ac:spMk id="4105" creationId="{C8D38A9A-AEC8-C1D4-0334-601091DC0182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81302680" sldId="413"/>
            <ac:graphicFrameMk id="3" creationId="{A7142D9F-DAE9-F85E-3AD5-2EE47BA56F03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81302680" sldId="413"/>
            <ac:graphicFrameMk id="6" creationId="{FB1495FF-3AF9-AE8A-5562-F7B8501D935B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81302680" sldId="413"/>
            <ac:graphicFrameMk id="8" creationId="{630CAD59-F526-E294-33EB-78AE95994BE1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81302680" sldId="413"/>
            <ac:graphicFrameMk id="10" creationId="{192F5250-FFCF-72B9-DE61-241F778A0C8D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81302680" sldId="413"/>
            <ac:graphicFrameMk id="12" creationId="{F4713D82-35B1-6597-F32B-B0A5700E7C25}"/>
          </ac:graphicFrameMkLst>
        </pc:graphicFrameChg>
      </pc:sldChg>
      <pc:sldChg chg="add del">
        <pc:chgData name="Chittaranjan Hens" userId="6fc03958433e8a43" providerId="LiveId" clId="{309794F8-99CF-4983-9CCF-D5B7BCCE1DF4}" dt="2023-01-21T09:48:36.677" v="328" actId="47"/>
        <pc:sldMkLst>
          <pc:docMk/>
          <pc:sldMk cId="166049264" sldId="414"/>
        </pc:sldMkLst>
      </pc:sldChg>
      <pc:sldChg chg="addSp delSp modSp add mod ord">
        <pc:chgData name="Chittaranjan Hens" userId="6fc03958433e8a43" providerId="LiveId" clId="{309794F8-99CF-4983-9CCF-D5B7BCCE1DF4}" dt="2023-01-25T08:49:28.581" v="2989" actId="27636"/>
        <pc:sldMkLst>
          <pc:docMk/>
          <pc:sldMk cId="1333430897" sldId="415"/>
        </pc:sldMkLst>
        <pc:spChg chg="mod">
          <ac:chgData name="Chittaranjan Hens" userId="6fc03958433e8a43" providerId="LiveId" clId="{309794F8-99CF-4983-9CCF-D5B7BCCE1DF4}" dt="2023-01-21T11:34:50.724" v="967" actId="113"/>
          <ac:spMkLst>
            <pc:docMk/>
            <pc:sldMk cId="1333430897" sldId="415"/>
            <ac:spMk id="3" creationId="{803EF8A2-813D-087D-0973-EA582F68D86F}"/>
          </ac:spMkLst>
        </pc:spChg>
        <pc:spChg chg="add mod">
          <ac:chgData name="Chittaranjan Hens" userId="6fc03958433e8a43" providerId="LiveId" clId="{309794F8-99CF-4983-9CCF-D5B7BCCE1DF4}" dt="2023-01-25T08:49:28.466" v="2987" actId="27636"/>
          <ac:spMkLst>
            <pc:docMk/>
            <pc:sldMk cId="1333430897" sldId="415"/>
            <ac:spMk id="5122" creationId="{177A508A-70C8-28CA-922D-374CC38A976A}"/>
          </ac:spMkLst>
        </pc:spChg>
        <pc:spChg chg="add mod">
          <ac:chgData name="Chittaranjan Hens" userId="6fc03958433e8a43" providerId="LiveId" clId="{309794F8-99CF-4983-9CCF-D5B7BCCE1DF4}" dt="2023-01-25T08:49:28.581" v="2989" actId="27636"/>
          <ac:spMkLst>
            <pc:docMk/>
            <pc:sldMk cId="1333430897" sldId="415"/>
            <ac:spMk id="5123" creationId="{E45A5FD2-5C75-48B1-716A-ED448DAFBE76}"/>
          </ac:spMkLst>
        </pc:spChg>
        <pc:spChg chg="add mod">
          <ac:chgData name="Chittaranjan Hens" userId="6fc03958433e8a43" providerId="LiveId" clId="{309794F8-99CF-4983-9CCF-D5B7BCCE1DF4}" dt="2023-01-25T08:49:28.564" v="2988" actId="27636"/>
          <ac:spMkLst>
            <pc:docMk/>
            <pc:sldMk cId="1333430897" sldId="415"/>
            <ac:spMk id="5124" creationId="{385D5E63-2C4B-48D5-332D-D98DCF90DFF4}"/>
          </ac:spMkLst>
        </pc:spChg>
        <pc:spChg chg="del">
          <ac:chgData name="Chittaranjan Hens" userId="6fc03958433e8a43" providerId="LiveId" clId="{309794F8-99CF-4983-9CCF-D5B7BCCE1DF4}" dt="2023-01-21T10:13:14.202" v="577" actId="478"/>
          <ac:spMkLst>
            <pc:docMk/>
            <pc:sldMk cId="1333430897" sldId="415"/>
            <ac:spMk id="5128" creationId="{C8C409A4-79EC-A37C-80CA-53EDF3BCC392}"/>
          </ac:spMkLst>
        </pc:spChg>
        <pc:spChg chg="mod">
          <ac:chgData name="Chittaranjan Hens" userId="6fc03958433e8a43" providerId="LiveId" clId="{309794F8-99CF-4983-9CCF-D5B7BCCE1DF4}" dt="2023-01-21T10:08:47.145" v="523" actId="20577"/>
          <ac:spMkLst>
            <pc:docMk/>
            <pc:sldMk cId="1333430897" sldId="415"/>
            <ac:spMk id="5130" creationId="{2059CBC7-5FD0-363E-A717-16CCAF84FCF2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33430897" sldId="415"/>
            <ac:graphicFrameMk id="2" creationId="{177A508A-70C8-28CA-922D-374CC38A976A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33430897" sldId="415"/>
            <ac:graphicFrameMk id="6" creationId="{E45A5FD2-5C75-48B1-716A-ED448DAFBE7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33430897" sldId="415"/>
            <ac:graphicFrameMk id="8" creationId="{385D5E63-2C4B-48D5-332D-D98DCF90DFF4}"/>
          </ac:graphicFrameMkLst>
        </pc:graphicFrameChg>
        <pc:graphicFrameChg chg="del">
          <ac:chgData name="Chittaranjan Hens" userId="6fc03958433e8a43" providerId="LiveId" clId="{309794F8-99CF-4983-9CCF-D5B7BCCE1DF4}" dt="2023-01-21T09:48:48.781" v="330" actId="478"/>
          <ac:graphicFrameMkLst>
            <pc:docMk/>
            <pc:sldMk cId="1333430897" sldId="415"/>
            <ac:graphicFrameMk id="5125" creationId="{9B81DF31-5A6B-B125-DEC0-3E7BA7A4CD5D}"/>
          </ac:graphicFrameMkLst>
        </pc:graphicFrameChg>
        <pc:graphicFrameChg chg="del">
          <ac:chgData name="Chittaranjan Hens" userId="6fc03958433e8a43" providerId="LiveId" clId="{309794F8-99CF-4983-9CCF-D5B7BCCE1DF4}" dt="2023-01-21T09:48:48.781" v="330" actId="478"/>
          <ac:graphicFrameMkLst>
            <pc:docMk/>
            <pc:sldMk cId="1333430897" sldId="415"/>
            <ac:graphicFrameMk id="5126" creationId="{9F02FEDF-A597-CAA6-10C8-FCDEEF666688}"/>
          </ac:graphicFrameMkLst>
        </pc:graphicFrameChg>
        <pc:graphicFrameChg chg="del">
          <ac:chgData name="Chittaranjan Hens" userId="6fc03958433e8a43" providerId="LiveId" clId="{309794F8-99CF-4983-9CCF-D5B7BCCE1DF4}" dt="2023-01-21T09:48:48.781" v="330" actId="478"/>
          <ac:graphicFrameMkLst>
            <pc:docMk/>
            <pc:sldMk cId="1333430897" sldId="415"/>
            <ac:graphicFrameMk id="5127" creationId="{69CE7186-D001-5B8B-426C-C7D9FF24582E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9.446" v="3002" actId="27636"/>
        <pc:sldMkLst>
          <pc:docMk/>
          <pc:sldMk cId="328758699" sldId="416"/>
        </pc:sldMkLst>
        <pc:spChg chg="add mod">
          <ac:chgData name="Chittaranjan Hens" userId="6fc03958433e8a43" providerId="LiveId" clId="{309794F8-99CF-4983-9CCF-D5B7BCCE1DF4}" dt="2023-01-21T10:09:35.050" v="538" actId="14100"/>
          <ac:spMkLst>
            <pc:docMk/>
            <pc:sldMk cId="328758699" sldId="416"/>
            <ac:spMk id="3" creationId="{42AA69F6-8376-67B3-9236-758DCDED4E78}"/>
          </ac:spMkLst>
        </pc:spChg>
        <pc:spChg chg="del mod">
          <ac:chgData name="Chittaranjan Hens" userId="6fc03958433e8a43" providerId="LiveId" clId="{309794F8-99CF-4983-9CCF-D5B7BCCE1DF4}" dt="2023-01-21T10:10:09.029" v="543" actId="478"/>
          <ac:spMkLst>
            <pc:docMk/>
            <pc:sldMk cId="328758699" sldId="416"/>
            <ac:spMk id="4" creationId="{E02EA349-8878-44BE-279E-E777C275A48E}"/>
          </ac:spMkLst>
        </pc:spChg>
        <pc:spChg chg="add del mod">
          <ac:chgData name="Chittaranjan Hens" userId="6fc03958433e8a43" providerId="LiveId" clId="{309794F8-99CF-4983-9CCF-D5B7BCCE1DF4}" dt="2023-01-21T10:10:14.384" v="544" actId="478"/>
          <ac:spMkLst>
            <pc:docMk/>
            <pc:sldMk cId="328758699" sldId="416"/>
            <ac:spMk id="7" creationId="{16AC966A-D0FE-5CD4-8845-601B31438AAC}"/>
          </ac:spMkLst>
        </pc:spChg>
        <pc:spChg chg="add mod">
          <ac:chgData name="Chittaranjan Hens" userId="6fc03958433e8a43" providerId="LiveId" clId="{309794F8-99CF-4983-9CCF-D5B7BCCE1DF4}" dt="2023-01-21T11:36:32.118" v="981" actId="404"/>
          <ac:spMkLst>
            <pc:docMk/>
            <pc:sldMk cId="328758699" sldId="416"/>
            <ac:spMk id="8" creationId="{B176985A-5054-FCB5-DB11-4DC6A8818380}"/>
          </ac:spMkLst>
        </pc:spChg>
        <pc:spChg chg="add mod">
          <ac:chgData name="Chittaranjan Hens" userId="6fc03958433e8a43" providerId="LiveId" clId="{309794F8-99CF-4983-9CCF-D5B7BCCE1DF4}" dt="2023-01-25T08:49:29.183" v="2999" actId="27636"/>
          <ac:spMkLst>
            <pc:docMk/>
            <pc:sldMk cId="328758699" sldId="416"/>
            <ac:spMk id="6146" creationId="{D604D561-C96F-3E5D-D286-38B6EBC37309}"/>
          </ac:spMkLst>
        </pc:spChg>
        <pc:spChg chg="add mod">
          <ac:chgData name="Chittaranjan Hens" userId="6fc03958433e8a43" providerId="LiveId" clId="{309794F8-99CF-4983-9CCF-D5B7BCCE1DF4}" dt="2023-01-25T08:49:29.145" v="2998" actId="27636"/>
          <ac:spMkLst>
            <pc:docMk/>
            <pc:sldMk cId="328758699" sldId="416"/>
            <ac:spMk id="6147" creationId="{DCC59F57-DE1A-F299-93BB-7595845C929F}"/>
          </ac:spMkLst>
        </pc:spChg>
        <pc:spChg chg="add mod">
          <ac:chgData name="Chittaranjan Hens" userId="6fc03958433e8a43" providerId="LiveId" clId="{309794F8-99CF-4983-9CCF-D5B7BCCE1DF4}" dt="2023-01-25T08:49:29.270" v="3000" actId="27636"/>
          <ac:spMkLst>
            <pc:docMk/>
            <pc:sldMk cId="328758699" sldId="416"/>
            <ac:spMk id="6148" creationId="{F0586BC2-B6EA-6E79-E7DB-18769FABC1ED}"/>
          </ac:spMkLst>
        </pc:spChg>
        <pc:spChg chg="add mod">
          <ac:chgData name="Chittaranjan Hens" userId="6fc03958433e8a43" providerId="LiveId" clId="{309794F8-99CF-4983-9CCF-D5B7BCCE1DF4}" dt="2023-01-25T08:49:29.387" v="3001" actId="27636"/>
          <ac:spMkLst>
            <pc:docMk/>
            <pc:sldMk cId="328758699" sldId="416"/>
            <ac:spMk id="6149" creationId="{3105E49E-3640-FD1D-FED9-65226524A602}"/>
          </ac:spMkLst>
        </pc:spChg>
        <pc:spChg chg="add mod">
          <ac:chgData name="Chittaranjan Hens" userId="6fc03958433e8a43" providerId="LiveId" clId="{309794F8-99CF-4983-9CCF-D5B7BCCE1DF4}" dt="2023-01-25T08:49:29.446" v="3002" actId="27636"/>
          <ac:spMkLst>
            <pc:docMk/>
            <pc:sldMk cId="328758699" sldId="416"/>
            <ac:spMk id="6150" creationId="{44419ABE-82D9-1D55-BB5C-6AF1A2CC497C}"/>
          </ac:spMkLst>
        </pc:spChg>
        <pc:spChg chg="mod">
          <ac:chgData name="Chittaranjan Hens" userId="6fc03958433e8a43" providerId="LiveId" clId="{309794F8-99CF-4983-9CCF-D5B7BCCE1DF4}" dt="2023-01-21T10:47:06.132" v="684" actId="20577"/>
          <ac:spMkLst>
            <pc:docMk/>
            <pc:sldMk cId="328758699" sldId="416"/>
            <ac:spMk id="6154" creationId="{386DCE0D-111E-564E-AB25-1B98D0E971B5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28758699" sldId="416"/>
            <ac:graphicFrameMk id="2" creationId="{D604D561-C96F-3E5D-D286-38B6EBC37309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28758699" sldId="416"/>
            <ac:graphicFrameMk id="6" creationId="{DCC59F57-DE1A-F299-93BB-7595845C929F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28758699" sldId="416"/>
            <ac:graphicFrameMk id="9" creationId="{F0586BC2-B6EA-6E79-E7DB-18769FABC1ED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28758699" sldId="416"/>
            <ac:graphicFrameMk id="11" creationId="{3105E49E-3640-FD1D-FED9-65226524A602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28758699" sldId="416"/>
            <ac:graphicFrameMk id="13" creationId="{44419ABE-82D9-1D55-BB5C-6AF1A2CC497C}"/>
          </ac:graphicFrameMkLst>
        </pc:graphicFrameChg>
        <pc:graphicFrameChg chg="del">
          <ac:chgData name="Chittaranjan Hens" userId="6fc03958433e8a43" providerId="LiveId" clId="{309794F8-99CF-4983-9CCF-D5B7BCCE1DF4}" dt="2023-01-21T10:04:37.746" v="459" actId="478"/>
          <ac:graphicFrameMkLst>
            <pc:docMk/>
            <pc:sldMk cId="328758699" sldId="416"/>
            <ac:graphicFrameMk id="6151" creationId="{FB5FA6D7-17E3-6C6B-9B63-E8A1E2907C12}"/>
          </ac:graphicFrameMkLst>
        </pc:graphicFrameChg>
      </pc:sldChg>
      <pc:sldChg chg="add del">
        <pc:chgData name="Chittaranjan Hens" userId="6fc03958433e8a43" providerId="LiveId" clId="{309794F8-99CF-4983-9CCF-D5B7BCCE1DF4}" dt="2023-01-21T09:52:20.298" v="390" actId="47"/>
        <pc:sldMkLst>
          <pc:docMk/>
          <pc:sldMk cId="2889263971" sldId="417"/>
        </pc:sldMkLst>
      </pc:sldChg>
      <pc:sldChg chg="modSp add del mod">
        <pc:chgData name="Chittaranjan Hens" userId="6fc03958433e8a43" providerId="LiveId" clId="{309794F8-99CF-4983-9CCF-D5B7BCCE1DF4}" dt="2023-01-21T10:07:29.655" v="486" actId="47"/>
        <pc:sldMkLst>
          <pc:docMk/>
          <pc:sldMk cId="3729457274" sldId="417"/>
        </pc:sldMkLst>
        <pc:spChg chg="mod">
          <ac:chgData name="Chittaranjan Hens" userId="6fc03958433e8a43" providerId="LiveId" clId="{309794F8-99CF-4983-9CCF-D5B7BCCE1DF4}" dt="2023-01-21T09:53:07.396" v="395" actId="2711"/>
          <ac:spMkLst>
            <pc:docMk/>
            <pc:sldMk cId="3729457274" sldId="417"/>
            <ac:spMk id="6154" creationId="{386DCE0D-111E-564E-AB25-1B98D0E971B5}"/>
          </ac:spMkLst>
        </pc:spChg>
        <pc:graphicFrameChg chg="mod">
          <ac:chgData name="Chittaranjan Hens" userId="6fc03958433e8a43" providerId="LiveId" clId="{309794F8-99CF-4983-9CCF-D5B7BCCE1DF4}" dt="2023-01-21T09:53:11.474" v="396" actId="1076"/>
          <ac:graphicFrameMkLst>
            <pc:docMk/>
            <pc:sldMk cId="3729457274" sldId="417"/>
            <ac:graphicFrameMk id="6146" creationId="{D604D561-C96F-3E5D-D286-38B6EBC37309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9.800" v="3007" actId="27636"/>
        <pc:sldMkLst>
          <pc:docMk/>
          <pc:sldMk cId="2718063657" sldId="418"/>
        </pc:sldMkLst>
        <pc:spChg chg="add del mod">
          <ac:chgData name="Chittaranjan Hens" userId="6fc03958433e8a43" providerId="LiveId" clId="{309794F8-99CF-4983-9CCF-D5B7BCCE1DF4}" dt="2023-01-21T10:06:41.185" v="475"/>
          <ac:spMkLst>
            <pc:docMk/>
            <pc:sldMk cId="2718063657" sldId="418"/>
            <ac:spMk id="2" creationId="{30A7DC94-16C0-75B4-7432-514595B1525B}"/>
          </ac:spMkLst>
        </pc:spChg>
        <pc:spChg chg="del">
          <ac:chgData name="Chittaranjan Hens" userId="6fc03958433e8a43" providerId="LiveId" clId="{309794F8-99CF-4983-9CCF-D5B7BCCE1DF4}" dt="2023-01-21T10:18:10.905" v="618" actId="478"/>
          <ac:spMkLst>
            <pc:docMk/>
            <pc:sldMk cId="2718063657" sldId="418"/>
            <ac:spMk id="3" creationId="{42AA69F6-8376-67B3-9236-758DCDED4E78}"/>
          </ac:spMkLst>
        </pc:spChg>
        <pc:spChg chg="mod">
          <ac:chgData name="Chittaranjan Hens" userId="6fc03958433e8a43" providerId="LiveId" clId="{309794F8-99CF-4983-9CCF-D5B7BCCE1DF4}" dt="2023-01-21T11:35:54.668" v="976" actId="113"/>
          <ac:spMkLst>
            <pc:docMk/>
            <pc:sldMk cId="2718063657" sldId="418"/>
            <ac:spMk id="4" creationId="{E02EA349-8878-44BE-279E-E777C275A48E}"/>
          </ac:spMkLst>
        </pc:spChg>
        <pc:spChg chg="add del mod">
          <ac:chgData name="Chittaranjan Hens" userId="6fc03958433e8a43" providerId="LiveId" clId="{309794F8-99CF-4983-9CCF-D5B7BCCE1DF4}" dt="2023-01-21T10:06:44.728" v="477"/>
          <ac:spMkLst>
            <pc:docMk/>
            <pc:sldMk cId="2718063657" sldId="418"/>
            <ac:spMk id="7" creationId="{08ABB46A-B5AE-0BE9-374F-02D120D05EB5}"/>
          </ac:spMkLst>
        </pc:spChg>
        <pc:spChg chg="add mod">
          <ac:chgData name="Chittaranjan Hens" userId="6fc03958433e8a43" providerId="LiveId" clId="{309794F8-99CF-4983-9CCF-D5B7BCCE1DF4}" dt="2023-01-21T10:46:45.224" v="683" actId="20577"/>
          <ac:spMkLst>
            <pc:docMk/>
            <pc:sldMk cId="2718063657" sldId="418"/>
            <ac:spMk id="9" creationId="{2B097711-209B-53BC-6A84-9713AB702F08}"/>
          </ac:spMkLst>
        </pc:spChg>
        <pc:spChg chg="add mod">
          <ac:chgData name="Chittaranjan Hens" userId="6fc03958433e8a43" providerId="LiveId" clId="{309794F8-99CF-4983-9CCF-D5B7BCCE1DF4}" dt="2023-01-21T10:46:25.487" v="674" actId="1076"/>
          <ac:spMkLst>
            <pc:docMk/>
            <pc:sldMk cId="2718063657" sldId="418"/>
            <ac:spMk id="11" creationId="{013FA730-192A-6FEF-D4B5-81AE89CF5116}"/>
          </ac:spMkLst>
        </pc:spChg>
        <pc:spChg chg="add mod">
          <ac:chgData name="Chittaranjan Hens" userId="6fc03958433e8a43" providerId="LiveId" clId="{309794F8-99CF-4983-9CCF-D5B7BCCE1DF4}" dt="2023-01-21T10:18:22.275" v="621"/>
          <ac:spMkLst>
            <pc:docMk/>
            <pc:sldMk cId="2718063657" sldId="418"/>
            <ac:spMk id="12" creationId="{1AF72D0D-A4A2-9F9C-E2C0-60ADBFB2A3C0}"/>
          </ac:spMkLst>
        </pc:spChg>
        <pc:spChg chg="add mod">
          <ac:chgData name="Chittaranjan Hens" userId="6fc03958433e8a43" providerId="LiveId" clId="{309794F8-99CF-4983-9CCF-D5B7BCCE1DF4}" dt="2023-01-25T08:49:29.587" v="3004" actId="27636"/>
          <ac:spMkLst>
            <pc:docMk/>
            <pc:sldMk cId="2718063657" sldId="418"/>
            <ac:spMk id="6146" creationId="{D604D561-C96F-3E5D-D286-38B6EBC37309}"/>
          </ac:spMkLst>
        </pc:spChg>
        <pc:spChg chg="add mod">
          <ac:chgData name="Chittaranjan Hens" userId="6fc03958433e8a43" providerId="LiveId" clId="{309794F8-99CF-4983-9CCF-D5B7BCCE1DF4}" dt="2023-01-25T08:49:29.800" v="3007" actId="27636"/>
          <ac:spMkLst>
            <pc:docMk/>
            <pc:sldMk cId="2718063657" sldId="418"/>
            <ac:spMk id="6147" creationId="{DCC59F57-DE1A-F299-93BB-7595845C929F}"/>
          </ac:spMkLst>
        </pc:spChg>
        <pc:spChg chg="add mod">
          <ac:chgData name="Chittaranjan Hens" userId="6fc03958433e8a43" providerId="LiveId" clId="{309794F8-99CF-4983-9CCF-D5B7BCCE1DF4}" dt="2023-01-25T08:49:29.783" v="3006" actId="27636"/>
          <ac:spMkLst>
            <pc:docMk/>
            <pc:sldMk cId="2718063657" sldId="418"/>
            <ac:spMk id="6148" creationId="{F0586BC2-B6EA-6E79-E7DB-18769FABC1ED}"/>
          </ac:spMkLst>
        </pc:spChg>
        <pc:spChg chg="add mod">
          <ac:chgData name="Chittaranjan Hens" userId="6fc03958433e8a43" providerId="LiveId" clId="{309794F8-99CF-4983-9CCF-D5B7BCCE1DF4}" dt="2023-01-25T08:49:29.697" v="3005" actId="27636"/>
          <ac:spMkLst>
            <pc:docMk/>
            <pc:sldMk cId="2718063657" sldId="418"/>
            <ac:spMk id="6149" creationId="{3105E49E-3640-FD1D-FED9-65226524A602}"/>
          </ac:spMkLst>
        </pc:spChg>
        <pc:spChg chg="add mod">
          <ac:chgData name="Chittaranjan Hens" userId="6fc03958433e8a43" providerId="LiveId" clId="{309794F8-99CF-4983-9CCF-D5B7BCCE1DF4}" dt="2023-01-25T08:49:29.551" v="3003" actId="27636"/>
          <ac:spMkLst>
            <pc:docMk/>
            <pc:sldMk cId="2718063657" sldId="418"/>
            <ac:spMk id="6150" creationId="{44419ABE-82D9-1D55-BB5C-6AF1A2CC497C}"/>
          </ac:spMkLst>
        </pc:spChg>
        <pc:spChg chg="del">
          <ac:chgData name="Chittaranjan Hens" userId="6fc03958433e8a43" providerId="LiveId" clId="{309794F8-99CF-4983-9CCF-D5B7BCCE1DF4}" dt="2023-01-21T10:13:33.179" v="581" actId="478"/>
          <ac:spMkLst>
            <pc:docMk/>
            <pc:sldMk cId="2718063657" sldId="418"/>
            <ac:spMk id="6152" creationId="{55939299-A0A7-89D4-0FF4-2A13A25161AB}"/>
          </ac:spMkLst>
        </pc:spChg>
        <pc:spChg chg="mod">
          <ac:chgData name="Chittaranjan Hens" userId="6fc03958433e8a43" providerId="LiveId" clId="{309794F8-99CF-4983-9CCF-D5B7BCCE1DF4}" dt="2023-01-21T10:10:02.244" v="542" actId="14100"/>
          <ac:spMkLst>
            <pc:docMk/>
            <pc:sldMk cId="2718063657" sldId="418"/>
            <ac:spMk id="6154" creationId="{386DCE0D-111E-564E-AB25-1B98D0E971B5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18063657" sldId="418"/>
            <ac:graphicFrameMk id="2" creationId="{D604D561-C96F-3E5D-D286-38B6EBC37309}"/>
          </ac:graphicFrameMkLst>
        </pc:graphicFrameChg>
        <pc:graphicFrameChg chg="add del mod">
          <ac:chgData name="Chittaranjan Hens" userId="6fc03958433e8a43" providerId="LiveId" clId="{309794F8-99CF-4983-9CCF-D5B7BCCE1DF4}" dt="2023-01-21T10:06:41.185" v="475"/>
          <ac:graphicFrameMkLst>
            <pc:docMk/>
            <pc:sldMk cId="2718063657" sldId="418"/>
            <ac:graphicFrameMk id="6" creationId="{66156429-B847-DF90-0B45-A59D2D1A4B82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18063657" sldId="418"/>
            <ac:graphicFrameMk id="6" creationId="{DCC59F57-DE1A-F299-93BB-7595845C929F}"/>
          </ac:graphicFrameMkLst>
        </pc:graphicFrameChg>
        <pc:graphicFrameChg chg="add del mod">
          <ac:chgData name="Chittaranjan Hens" userId="6fc03958433e8a43" providerId="LiveId" clId="{309794F8-99CF-4983-9CCF-D5B7BCCE1DF4}" dt="2023-01-21T10:06:44.728" v="477"/>
          <ac:graphicFrameMkLst>
            <pc:docMk/>
            <pc:sldMk cId="2718063657" sldId="418"/>
            <ac:graphicFrameMk id="8" creationId="{1DCF6875-2342-E49F-343C-E8CF160E9B45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18063657" sldId="418"/>
            <ac:graphicFrameMk id="8" creationId="{F0586BC2-B6EA-6E79-E7DB-18769FABC1ED}"/>
          </ac:graphicFrameMkLst>
        </pc:graphicFrameChg>
        <pc:graphicFrameChg chg="add del mod replId">
          <ac:chgData name="Chittaranjan Hens" userId="6fc03958433e8a43" providerId="LiveId" clId="{309794F8-99CF-4983-9CCF-D5B7BCCE1DF4}" dt="2023-01-21T10:46:01.537" v="665"/>
          <ac:graphicFrameMkLst>
            <pc:docMk/>
            <pc:sldMk cId="2718063657" sldId="418"/>
            <ac:graphicFrameMk id="13" creationId="{2B097711-209B-53BC-6A84-9713AB702F0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18063657" sldId="418"/>
            <ac:graphicFrameMk id="13" creationId="{3105E49E-3640-FD1D-FED9-65226524A602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718063657" sldId="418"/>
            <ac:graphicFrameMk id="15" creationId="{44419ABE-82D9-1D55-BB5C-6AF1A2CC497C}"/>
          </ac:graphicFrameMkLst>
        </pc:graphicFrameChg>
      </pc:sldChg>
      <pc:sldChg chg="add del">
        <pc:chgData name="Chittaranjan Hens" userId="6fc03958433e8a43" providerId="LiveId" clId="{309794F8-99CF-4983-9CCF-D5B7BCCE1DF4}" dt="2023-01-21T10:03:52.454" v="456" actId="47"/>
        <pc:sldMkLst>
          <pc:docMk/>
          <pc:sldMk cId="4247875301" sldId="418"/>
        </pc:sldMkLst>
      </pc:sldChg>
      <pc:sldChg chg="addSp delSp modSp add mod ord">
        <pc:chgData name="Chittaranjan Hens" userId="6fc03958433e8a43" providerId="LiveId" clId="{309794F8-99CF-4983-9CCF-D5B7BCCE1DF4}" dt="2023-01-25T08:49:30.225" v="3010" actId="27636"/>
        <pc:sldMkLst>
          <pc:docMk/>
          <pc:sldMk cId="3425688704" sldId="419"/>
        </pc:sldMkLst>
        <pc:spChg chg="add mod">
          <ac:chgData name="Chittaranjan Hens" userId="6fc03958433e8a43" providerId="LiveId" clId="{309794F8-99CF-4983-9CCF-D5B7BCCE1DF4}" dt="2023-01-25T08:49:30.196" v="3009" actId="27636"/>
          <ac:spMkLst>
            <pc:docMk/>
            <pc:sldMk cId="3425688704" sldId="419"/>
            <ac:spMk id="7170" creationId="{49BB6D19-C2B4-E573-97DB-2847AF60103B}"/>
          </ac:spMkLst>
        </pc:spChg>
        <pc:spChg chg="add mod">
          <ac:chgData name="Chittaranjan Hens" userId="6fc03958433e8a43" providerId="LiveId" clId="{309794F8-99CF-4983-9CCF-D5B7BCCE1DF4}" dt="2023-01-25T08:49:30.225" v="3010" actId="27636"/>
          <ac:spMkLst>
            <pc:docMk/>
            <pc:sldMk cId="3425688704" sldId="419"/>
            <ac:spMk id="7171" creationId="{B3C0C4C9-C99C-D3BC-4D50-BEA80BF6AD93}"/>
          </ac:spMkLst>
        </pc:spChg>
        <pc:spChg chg="mod">
          <ac:chgData name="Chittaranjan Hens" userId="6fc03958433e8a43" providerId="LiveId" clId="{309794F8-99CF-4983-9CCF-D5B7BCCE1DF4}" dt="2023-01-21T11:36:12.570" v="979" actId="113"/>
          <ac:spMkLst>
            <pc:docMk/>
            <pc:sldMk cId="3425688704" sldId="419"/>
            <ac:spMk id="7173" creationId="{55BE0E55-05D9-10B3-54A1-27B0B2AC6CE8}"/>
          </ac:spMkLst>
        </pc:spChg>
        <pc:spChg chg="del">
          <ac:chgData name="Chittaranjan Hens" userId="6fc03958433e8a43" providerId="LiveId" clId="{309794F8-99CF-4983-9CCF-D5B7BCCE1DF4}" dt="2023-01-24T10:13:01.179" v="2176" actId="478"/>
          <ac:spMkLst>
            <pc:docMk/>
            <pc:sldMk cId="3425688704" sldId="419"/>
            <ac:spMk id="7176" creationId="{F9B30A02-0A90-C477-63B3-E86AA5D198A8}"/>
          </ac:spMkLst>
        </pc:spChg>
        <pc:spChg chg="del">
          <ac:chgData name="Chittaranjan Hens" userId="6fc03958433e8a43" providerId="LiveId" clId="{309794F8-99CF-4983-9CCF-D5B7BCCE1DF4}" dt="2023-01-24T10:13:03.311" v="2177" actId="478"/>
          <ac:spMkLst>
            <pc:docMk/>
            <pc:sldMk cId="3425688704" sldId="419"/>
            <ac:spMk id="7177" creationId="{AF7709C0-768A-BAD2-B4BB-AE4535B6B56F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25688704" sldId="419"/>
            <ac:graphicFrameMk id="3" creationId="{49BB6D19-C2B4-E573-97DB-2847AF60103B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425688704" sldId="419"/>
            <ac:graphicFrameMk id="6" creationId="{B3C0C4C9-C99C-D3BC-4D50-BEA80BF6AD93}"/>
          </ac:graphicFrameMkLst>
        </pc:graphicFrameChg>
        <pc:picChg chg="mod">
          <ac:chgData name="Chittaranjan Hens" userId="6fc03958433e8a43" providerId="LiveId" clId="{309794F8-99CF-4983-9CCF-D5B7BCCE1DF4}" dt="2023-01-24T19:49:30.220" v="2195"/>
          <ac:picMkLst>
            <pc:docMk/>
            <pc:sldMk cId="3425688704" sldId="419"/>
            <ac:picMk id="2" creationId="{35BDBCD2-432B-1444-3675-C8C7B0FD529E}"/>
          </ac:picMkLst>
        </pc:picChg>
        <pc:picChg chg="add mod">
          <ac:chgData name="Chittaranjan Hens" userId="6fc03958433e8a43" providerId="LiveId" clId="{309794F8-99CF-4983-9CCF-D5B7BCCE1DF4}" dt="2023-01-24T10:14:07.137" v="2180" actId="962"/>
          <ac:picMkLst>
            <pc:docMk/>
            <pc:sldMk cId="3425688704" sldId="419"/>
            <ac:picMk id="4" creationId="{5A4CAF9F-E54E-6C0B-E4D2-D6117F7E4B7A}"/>
          </ac:picMkLst>
        </pc:picChg>
        <pc:picChg chg="del mod">
          <ac:chgData name="Chittaranjan Hens" userId="6fc03958433e8a43" providerId="LiveId" clId="{309794F8-99CF-4983-9CCF-D5B7BCCE1DF4}" dt="2023-01-24T10:13:01.179" v="2176" actId="478"/>
          <ac:picMkLst>
            <pc:docMk/>
            <pc:sldMk cId="3425688704" sldId="419"/>
            <ac:picMk id="7175" creationId="{7E543329-4252-9001-E550-CF1D7A556424}"/>
          </ac:picMkLst>
        </pc:picChg>
      </pc:sldChg>
      <pc:sldChg chg="add del">
        <pc:chgData name="Chittaranjan Hens" userId="6fc03958433e8a43" providerId="LiveId" clId="{309794F8-99CF-4983-9CCF-D5B7BCCE1DF4}" dt="2023-01-21T10:03:48.292" v="455" actId="47"/>
        <pc:sldMkLst>
          <pc:docMk/>
          <pc:sldMk cId="3483164007" sldId="419"/>
        </pc:sldMkLst>
      </pc:sldChg>
      <pc:sldChg chg="add del">
        <pc:chgData name="Chittaranjan Hens" userId="6fc03958433e8a43" providerId="LiveId" clId="{309794F8-99CF-4983-9CCF-D5B7BCCE1DF4}" dt="2023-01-21T10:18:13.211" v="620"/>
        <pc:sldMkLst>
          <pc:docMk/>
          <pc:sldMk cId="682733425" sldId="420"/>
        </pc:sldMkLst>
      </pc:sldChg>
      <pc:sldChg chg="addSp delSp modSp add mod ord delAnim modAnim">
        <pc:chgData name="Chittaranjan Hens" userId="6fc03958433e8a43" providerId="LiveId" clId="{309794F8-99CF-4983-9CCF-D5B7BCCE1DF4}" dt="2023-01-21T19:07:37.962" v="1188"/>
        <pc:sldMkLst>
          <pc:docMk/>
          <pc:sldMk cId="2071020980" sldId="420"/>
        </pc:sldMkLst>
        <pc:spChg chg="add mod">
          <ac:chgData name="Chittaranjan Hens" userId="6fc03958433e8a43" providerId="LiveId" clId="{309794F8-99CF-4983-9CCF-D5B7BCCE1DF4}" dt="2023-01-21T11:12:50.027" v="757" actId="113"/>
          <ac:spMkLst>
            <pc:docMk/>
            <pc:sldMk cId="2071020980" sldId="420"/>
            <ac:spMk id="2" creationId="{9D943983-ACBD-CBBB-559C-333A27AB29C5}"/>
          </ac:spMkLst>
        </pc:spChg>
        <pc:spChg chg="del">
          <ac:chgData name="Chittaranjan Hens" userId="6fc03958433e8a43" providerId="LiveId" clId="{309794F8-99CF-4983-9CCF-D5B7BCCE1DF4}" dt="2023-01-21T11:07:53.103" v="693" actId="478"/>
          <ac:spMkLst>
            <pc:docMk/>
            <pc:sldMk cId="2071020980" sldId="420"/>
            <ac:spMk id="27" creationId="{672DC67C-7211-3BCA-2C29-FFE14165ABFE}"/>
          </ac:spMkLst>
        </pc:spChg>
        <pc:picChg chg="del">
          <ac:chgData name="Chittaranjan Hens" userId="6fc03958433e8a43" providerId="LiveId" clId="{309794F8-99CF-4983-9CCF-D5B7BCCE1DF4}" dt="2023-01-21T11:07:55.633" v="694" actId="478"/>
          <ac:picMkLst>
            <pc:docMk/>
            <pc:sldMk cId="2071020980" sldId="420"/>
            <ac:picMk id="3" creationId="{0E80C36A-489A-9561-C7AF-A1AF3108A7F8}"/>
          </ac:picMkLst>
        </pc:picChg>
        <pc:picChg chg="mod">
          <ac:chgData name="Chittaranjan Hens" userId="6fc03958433e8a43" providerId="LiveId" clId="{309794F8-99CF-4983-9CCF-D5B7BCCE1DF4}" dt="2023-01-21T19:07:37.962" v="1188"/>
          <ac:picMkLst>
            <pc:docMk/>
            <pc:sldMk cId="2071020980" sldId="420"/>
            <ac:picMk id="4" creationId="{A77CDD2A-AFD3-0864-6D67-957A858D6745}"/>
          </ac:picMkLst>
        </pc:picChg>
        <pc:picChg chg="add mod">
          <ac:chgData name="Chittaranjan Hens" userId="6fc03958433e8a43" providerId="LiveId" clId="{309794F8-99CF-4983-9CCF-D5B7BCCE1DF4}" dt="2023-01-21T11:08:45.523" v="730" actId="1076"/>
          <ac:picMkLst>
            <pc:docMk/>
            <pc:sldMk cId="2071020980" sldId="420"/>
            <ac:picMk id="6" creationId="{32D86EAA-8132-F578-11C0-B7E7501FC960}"/>
          </ac:picMkLst>
        </pc:picChg>
        <pc:picChg chg="del">
          <ac:chgData name="Chittaranjan Hens" userId="6fc03958433e8a43" providerId="LiveId" clId="{309794F8-99CF-4983-9CCF-D5B7BCCE1DF4}" dt="2023-01-21T11:07:50.220" v="692" actId="478"/>
          <ac:picMkLst>
            <pc:docMk/>
            <pc:sldMk cId="2071020980" sldId="420"/>
            <ac:picMk id="7" creationId="{E9F42188-09D5-BB5A-535A-5E3D6BE2FF80}"/>
          </ac:picMkLst>
        </pc:picChg>
        <pc:picChg chg="add del mod">
          <ac:chgData name="Chittaranjan Hens" userId="6fc03958433e8a43" providerId="LiveId" clId="{309794F8-99CF-4983-9CCF-D5B7BCCE1DF4}" dt="2023-01-21T11:09:13.797" v="734" actId="478"/>
          <ac:picMkLst>
            <pc:docMk/>
            <pc:sldMk cId="2071020980" sldId="420"/>
            <ac:picMk id="9" creationId="{D75F9625-788C-A212-F69D-15456173825D}"/>
          </ac:picMkLst>
        </pc:picChg>
        <pc:picChg chg="del">
          <ac:chgData name="Chittaranjan Hens" userId="6fc03958433e8a43" providerId="LiveId" clId="{309794F8-99CF-4983-9CCF-D5B7BCCE1DF4}" dt="2023-01-21T11:07:57.841" v="695" actId="478"/>
          <ac:picMkLst>
            <pc:docMk/>
            <pc:sldMk cId="2071020980" sldId="420"/>
            <ac:picMk id="1026" creationId="{86A745DC-385A-8FE0-9933-7E7F025594A6}"/>
          </ac:picMkLst>
        </pc:picChg>
      </pc:sldChg>
      <pc:sldChg chg="addSp delSp modSp add mod">
        <pc:chgData name="Chittaranjan Hens" userId="6fc03958433e8a43" providerId="LiveId" clId="{309794F8-99CF-4983-9CCF-D5B7BCCE1DF4}" dt="2023-01-21T11:25:00.689" v="921" actId="113"/>
        <pc:sldMkLst>
          <pc:docMk/>
          <pc:sldMk cId="315410369" sldId="421"/>
        </pc:sldMkLst>
        <pc:spChg chg="mod">
          <ac:chgData name="Chittaranjan Hens" userId="6fc03958433e8a43" providerId="LiveId" clId="{309794F8-99CF-4983-9CCF-D5B7BCCE1DF4}" dt="2023-01-21T11:25:00.689" v="921" actId="113"/>
          <ac:spMkLst>
            <pc:docMk/>
            <pc:sldMk cId="315410369" sldId="421"/>
            <ac:spMk id="2" creationId="{9D943983-ACBD-CBBB-559C-333A27AB29C5}"/>
          </ac:spMkLst>
        </pc:spChg>
        <pc:picChg chg="add del mod">
          <ac:chgData name="Chittaranjan Hens" userId="6fc03958433e8a43" providerId="LiveId" clId="{309794F8-99CF-4983-9CCF-D5B7BCCE1DF4}" dt="2023-01-21T11:10:43.116" v="739" actId="478"/>
          <ac:picMkLst>
            <pc:docMk/>
            <pc:sldMk cId="315410369" sldId="421"/>
            <ac:picMk id="5" creationId="{E8FE1320-52C4-7F81-181B-319867D48822}"/>
          </ac:picMkLst>
        </pc:picChg>
        <pc:picChg chg="mod">
          <ac:chgData name="Chittaranjan Hens" userId="6fc03958433e8a43" providerId="LiveId" clId="{309794F8-99CF-4983-9CCF-D5B7BCCE1DF4}" dt="2023-01-21T11:10:05.999" v="737" actId="1076"/>
          <ac:picMkLst>
            <pc:docMk/>
            <pc:sldMk cId="315410369" sldId="421"/>
            <ac:picMk id="9" creationId="{D75F9625-788C-A212-F69D-15456173825D}"/>
          </ac:picMkLst>
        </pc:picChg>
      </pc:sldChg>
      <pc:sldChg chg="modSp add mod">
        <pc:chgData name="Chittaranjan Hens" userId="6fc03958433e8a43" providerId="LiveId" clId="{309794F8-99CF-4983-9CCF-D5B7BCCE1DF4}" dt="2023-01-23T18:29:36.404" v="1897" actId="1076"/>
        <pc:sldMkLst>
          <pc:docMk/>
          <pc:sldMk cId="3603090006" sldId="422"/>
        </pc:sldMkLst>
        <pc:spChg chg="mod">
          <ac:chgData name="Chittaranjan Hens" userId="6fc03958433e8a43" providerId="LiveId" clId="{309794F8-99CF-4983-9CCF-D5B7BCCE1DF4}" dt="2023-01-21T11:12:55.551" v="758" actId="113"/>
          <ac:spMkLst>
            <pc:docMk/>
            <pc:sldMk cId="3603090006" sldId="422"/>
            <ac:spMk id="2" creationId="{9D943983-ACBD-CBBB-559C-333A27AB29C5}"/>
          </ac:spMkLst>
        </pc:spChg>
        <pc:picChg chg="mod">
          <ac:chgData name="Chittaranjan Hens" userId="6fc03958433e8a43" providerId="LiveId" clId="{309794F8-99CF-4983-9CCF-D5B7BCCE1DF4}" dt="2023-01-23T18:29:36.404" v="1897" actId="1076"/>
          <ac:picMkLst>
            <pc:docMk/>
            <pc:sldMk cId="3603090006" sldId="422"/>
            <ac:picMk id="5" creationId="{E8FE1320-52C4-7F81-181B-319867D48822}"/>
          </ac:picMkLst>
        </pc:picChg>
      </pc:sldChg>
      <pc:sldChg chg="addSp delSp modSp add mod ord">
        <pc:chgData name="Chittaranjan Hens" userId="6fc03958433e8a43" providerId="LiveId" clId="{309794F8-99CF-4983-9CCF-D5B7BCCE1DF4}" dt="2023-01-21T11:12:59.384" v="759" actId="113"/>
        <pc:sldMkLst>
          <pc:docMk/>
          <pc:sldMk cId="2811330060" sldId="423"/>
        </pc:sldMkLst>
        <pc:spChg chg="mod">
          <ac:chgData name="Chittaranjan Hens" userId="6fc03958433e8a43" providerId="LiveId" clId="{309794F8-99CF-4983-9CCF-D5B7BCCE1DF4}" dt="2023-01-21T11:12:59.384" v="759" actId="113"/>
          <ac:spMkLst>
            <pc:docMk/>
            <pc:sldMk cId="2811330060" sldId="423"/>
            <ac:spMk id="2" creationId="{9D943983-ACBD-CBBB-559C-333A27AB29C5}"/>
          </ac:spMkLst>
        </pc:spChg>
        <pc:picChg chg="add del mod">
          <ac:chgData name="Chittaranjan Hens" userId="6fc03958433e8a43" providerId="LiveId" clId="{309794F8-99CF-4983-9CCF-D5B7BCCE1DF4}" dt="2023-01-21T11:11:55.454" v="748" actId="478"/>
          <ac:picMkLst>
            <pc:docMk/>
            <pc:sldMk cId="2811330060" sldId="423"/>
            <ac:picMk id="5" creationId="{CF51784A-9780-185E-798A-360D337129E7}"/>
          </ac:picMkLst>
        </pc:picChg>
        <pc:picChg chg="del">
          <ac:chgData name="Chittaranjan Hens" userId="6fc03958433e8a43" providerId="LiveId" clId="{309794F8-99CF-4983-9CCF-D5B7BCCE1DF4}" dt="2023-01-21T11:11:41.523" v="743" actId="478"/>
          <ac:picMkLst>
            <pc:docMk/>
            <pc:sldMk cId="2811330060" sldId="423"/>
            <ac:picMk id="6" creationId="{32D86EAA-8132-F578-11C0-B7E7501FC960}"/>
          </ac:picMkLst>
        </pc:picChg>
        <pc:picChg chg="add mod modCrop">
          <ac:chgData name="Chittaranjan Hens" userId="6fc03958433e8a43" providerId="LiveId" clId="{309794F8-99CF-4983-9CCF-D5B7BCCE1DF4}" dt="2023-01-21T11:12:39.565" v="756" actId="14100"/>
          <ac:picMkLst>
            <pc:docMk/>
            <pc:sldMk cId="2811330060" sldId="423"/>
            <ac:picMk id="8" creationId="{3969E0D6-5815-6C7F-D335-1EE7A2A367A6}"/>
          </ac:picMkLst>
        </pc:picChg>
      </pc:sldChg>
      <pc:sldChg chg="add del">
        <pc:chgData name="Chittaranjan Hens" userId="6fc03958433e8a43" providerId="LiveId" clId="{309794F8-99CF-4983-9CCF-D5B7BCCE1DF4}" dt="2023-01-21T11:11:43.857" v="745"/>
        <pc:sldMkLst>
          <pc:docMk/>
          <pc:sldMk cId="286191094" sldId="424"/>
        </pc:sldMkLst>
      </pc:sldChg>
      <pc:sldChg chg="addSp delSp modSp add mod">
        <pc:chgData name="Chittaranjan Hens" userId="6fc03958433e8a43" providerId="LiveId" clId="{309794F8-99CF-4983-9CCF-D5B7BCCE1DF4}" dt="2023-01-21T11:14:19.805" v="770" actId="1076"/>
        <pc:sldMkLst>
          <pc:docMk/>
          <pc:sldMk cId="4075232126" sldId="424"/>
        </pc:sldMkLst>
        <pc:picChg chg="add mod">
          <ac:chgData name="Chittaranjan Hens" userId="6fc03958433e8a43" providerId="LiveId" clId="{309794F8-99CF-4983-9CCF-D5B7BCCE1DF4}" dt="2023-01-21T11:14:19.805" v="770" actId="1076"/>
          <ac:picMkLst>
            <pc:docMk/>
            <pc:sldMk cId="4075232126" sldId="424"/>
            <ac:picMk id="5" creationId="{F69C0071-C56F-2582-5A35-005C123BFE83}"/>
          </ac:picMkLst>
        </pc:picChg>
        <pc:picChg chg="add del mod">
          <ac:chgData name="Chittaranjan Hens" userId="6fc03958433e8a43" providerId="LiveId" clId="{309794F8-99CF-4983-9CCF-D5B7BCCE1DF4}" dt="2023-01-21T11:14:17.259" v="769" actId="478"/>
          <ac:picMkLst>
            <pc:docMk/>
            <pc:sldMk cId="4075232126" sldId="424"/>
            <ac:picMk id="7" creationId="{5D1CC09E-AEEC-066B-E714-242685F9D90C}"/>
          </ac:picMkLst>
        </pc:picChg>
        <pc:picChg chg="del">
          <ac:chgData name="Chittaranjan Hens" userId="6fc03958433e8a43" providerId="LiveId" clId="{309794F8-99CF-4983-9CCF-D5B7BCCE1DF4}" dt="2023-01-21T11:13:43.600" v="761" actId="478"/>
          <ac:picMkLst>
            <pc:docMk/>
            <pc:sldMk cId="4075232126" sldId="424"/>
            <ac:picMk id="8" creationId="{3969E0D6-5815-6C7F-D335-1EE7A2A367A6}"/>
          </ac:picMkLst>
        </pc:picChg>
      </pc:sldChg>
      <pc:sldChg chg="modSp add mod">
        <pc:chgData name="Chittaranjan Hens" userId="6fc03958433e8a43" providerId="LiveId" clId="{309794F8-99CF-4983-9CCF-D5B7BCCE1DF4}" dt="2023-01-21T11:14:37.370" v="838" actId="1036"/>
        <pc:sldMkLst>
          <pc:docMk/>
          <pc:sldMk cId="2123596472" sldId="425"/>
        </pc:sldMkLst>
        <pc:picChg chg="mod">
          <ac:chgData name="Chittaranjan Hens" userId="6fc03958433e8a43" providerId="LiveId" clId="{309794F8-99CF-4983-9CCF-D5B7BCCE1DF4}" dt="2023-01-21T11:14:34.009" v="819" actId="1076"/>
          <ac:picMkLst>
            <pc:docMk/>
            <pc:sldMk cId="2123596472" sldId="425"/>
            <ac:picMk id="5" creationId="{F69C0071-C56F-2582-5A35-005C123BFE83}"/>
          </ac:picMkLst>
        </pc:picChg>
        <pc:picChg chg="mod">
          <ac:chgData name="Chittaranjan Hens" userId="6fc03958433e8a43" providerId="LiveId" clId="{309794F8-99CF-4983-9CCF-D5B7BCCE1DF4}" dt="2023-01-21T11:14:37.370" v="838" actId="1036"/>
          <ac:picMkLst>
            <pc:docMk/>
            <pc:sldMk cId="2123596472" sldId="425"/>
            <ac:picMk id="7" creationId="{5D1CC09E-AEEC-066B-E714-242685F9D90C}"/>
          </ac:picMkLst>
        </pc:picChg>
      </pc:sldChg>
      <pc:sldChg chg="addSp modSp add mod">
        <pc:chgData name="Chittaranjan Hens" userId="6fc03958433e8a43" providerId="LiveId" clId="{309794F8-99CF-4983-9CCF-D5B7BCCE1DF4}" dt="2023-01-21T11:15:47.412" v="855" actId="14100"/>
        <pc:sldMkLst>
          <pc:docMk/>
          <pc:sldMk cId="3407723665" sldId="426"/>
        </pc:sldMkLst>
        <pc:picChg chg="mod">
          <ac:chgData name="Chittaranjan Hens" userId="6fc03958433e8a43" providerId="LiveId" clId="{309794F8-99CF-4983-9CCF-D5B7BCCE1DF4}" dt="2023-01-21T11:15:36.473" v="851" actId="1076"/>
          <ac:picMkLst>
            <pc:docMk/>
            <pc:sldMk cId="3407723665" sldId="426"/>
            <ac:picMk id="4" creationId="{A77CDD2A-AFD3-0864-6D67-957A858D6745}"/>
          </ac:picMkLst>
        </pc:picChg>
        <pc:picChg chg="add mod">
          <ac:chgData name="Chittaranjan Hens" userId="6fc03958433e8a43" providerId="LiveId" clId="{309794F8-99CF-4983-9CCF-D5B7BCCE1DF4}" dt="2023-01-21T11:15:47.412" v="855" actId="14100"/>
          <ac:picMkLst>
            <pc:docMk/>
            <pc:sldMk cId="3407723665" sldId="426"/>
            <ac:picMk id="6" creationId="{498AC328-0A0B-7639-5EF2-A94C293673D0}"/>
          </ac:picMkLst>
        </pc:picChg>
        <pc:picChg chg="mod">
          <ac:chgData name="Chittaranjan Hens" userId="6fc03958433e8a43" providerId="LiveId" clId="{309794F8-99CF-4983-9CCF-D5B7BCCE1DF4}" dt="2023-01-21T11:15:07.803" v="842" actId="1076"/>
          <ac:picMkLst>
            <pc:docMk/>
            <pc:sldMk cId="3407723665" sldId="426"/>
            <ac:picMk id="7" creationId="{5D1CC09E-AEEC-066B-E714-242685F9D90C}"/>
          </ac:picMkLst>
        </pc:picChg>
      </pc:sldChg>
      <pc:sldChg chg="add del">
        <pc:chgData name="Chittaranjan Hens" userId="6fc03958433e8a43" providerId="LiveId" clId="{309794F8-99CF-4983-9CCF-D5B7BCCE1DF4}" dt="2023-01-21T11:14:53.934" v="840"/>
        <pc:sldMkLst>
          <pc:docMk/>
          <pc:sldMk cId="3999520669" sldId="426"/>
        </pc:sldMkLst>
      </pc:sldChg>
      <pc:sldChg chg="add del">
        <pc:chgData name="Chittaranjan Hens" userId="6fc03958433e8a43" providerId="LiveId" clId="{309794F8-99CF-4983-9CCF-D5B7BCCE1DF4}" dt="2023-01-21T11:15:10.049" v="844"/>
        <pc:sldMkLst>
          <pc:docMk/>
          <pc:sldMk cId="576658175" sldId="427"/>
        </pc:sldMkLst>
      </pc:sldChg>
      <pc:sldChg chg="add del">
        <pc:chgData name="Chittaranjan Hens" userId="6fc03958433e8a43" providerId="LiveId" clId="{309794F8-99CF-4983-9CCF-D5B7BCCE1DF4}" dt="2023-01-21T11:15:21.940" v="846" actId="47"/>
        <pc:sldMkLst>
          <pc:docMk/>
          <pc:sldMk cId="997450834" sldId="427"/>
        </pc:sldMkLst>
      </pc:sldChg>
      <pc:sldChg chg="addSp delSp modSp add mod">
        <pc:chgData name="Chittaranjan Hens" userId="6fc03958433e8a43" providerId="LiveId" clId="{309794F8-99CF-4983-9CCF-D5B7BCCE1DF4}" dt="2023-01-21T11:18:53.247" v="898" actId="14100"/>
        <pc:sldMkLst>
          <pc:docMk/>
          <pc:sldMk cId="3131739272" sldId="427"/>
        </pc:sldMkLst>
        <pc:spChg chg="mod">
          <ac:chgData name="Chittaranjan Hens" userId="6fc03958433e8a43" providerId="LiveId" clId="{309794F8-99CF-4983-9CCF-D5B7BCCE1DF4}" dt="2023-01-21T11:18:00.630" v="889" actId="20577"/>
          <ac:spMkLst>
            <pc:docMk/>
            <pc:sldMk cId="3131739272" sldId="427"/>
            <ac:spMk id="2" creationId="{9D943983-ACBD-CBBB-559C-333A27AB29C5}"/>
          </ac:spMkLst>
        </pc:spChg>
        <pc:picChg chg="mod">
          <ac:chgData name="Chittaranjan Hens" userId="6fc03958433e8a43" providerId="LiveId" clId="{309794F8-99CF-4983-9CCF-D5B7BCCE1DF4}" dt="2023-01-21T11:18:45.602" v="895" actId="1076"/>
          <ac:picMkLst>
            <pc:docMk/>
            <pc:sldMk cId="3131739272" sldId="427"/>
            <ac:picMk id="4" creationId="{A77CDD2A-AFD3-0864-6D67-957A858D6745}"/>
          </ac:picMkLst>
        </pc:picChg>
        <pc:picChg chg="del">
          <ac:chgData name="Chittaranjan Hens" userId="6fc03958433e8a43" providerId="LiveId" clId="{309794F8-99CF-4983-9CCF-D5B7BCCE1DF4}" dt="2023-01-21T11:17:30.008" v="860" actId="478"/>
          <ac:picMkLst>
            <pc:docMk/>
            <pc:sldMk cId="3131739272" sldId="427"/>
            <ac:picMk id="5" creationId="{F69C0071-C56F-2582-5A35-005C123BFE83}"/>
          </ac:picMkLst>
        </pc:picChg>
        <pc:picChg chg="del">
          <ac:chgData name="Chittaranjan Hens" userId="6fc03958433e8a43" providerId="LiveId" clId="{309794F8-99CF-4983-9CCF-D5B7BCCE1DF4}" dt="2023-01-21T11:17:33.224" v="862" actId="478"/>
          <ac:picMkLst>
            <pc:docMk/>
            <pc:sldMk cId="3131739272" sldId="427"/>
            <ac:picMk id="6" creationId="{498AC328-0A0B-7639-5EF2-A94C293673D0}"/>
          </ac:picMkLst>
        </pc:picChg>
        <pc:picChg chg="del">
          <ac:chgData name="Chittaranjan Hens" userId="6fc03958433e8a43" providerId="LiveId" clId="{309794F8-99CF-4983-9CCF-D5B7BCCE1DF4}" dt="2023-01-21T11:17:31.571" v="861" actId="478"/>
          <ac:picMkLst>
            <pc:docMk/>
            <pc:sldMk cId="3131739272" sldId="427"/>
            <ac:picMk id="7" creationId="{5D1CC09E-AEEC-066B-E714-242685F9D90C}"/>
          </ac:picMkLst>
        </pc:picChg>
        <pc:picChg chg="add mod">
          <ac:chgData name="Chittaranjan Hens" userId="6fc03958433e8a43" providerId="LiveId" clId="{309794F8-99CF-4983-9CCF-D5B7BCCE1DF4}" dt="2023-01-21T11:17:49.664" v="865" actId="1076"/>
          <ac:picMkLst>
            <pc:docMk/>
            <pc:sldMk cId="3131739272" sldId="427"/>
            <ac:picMk id="8" creationId="{F7495CE3-E24D-90AC-40BA-BFE33F8E7141}"/>
          </ac:picMkLst>
        </pc:picChg>
        <pc:picChg chg="add mod">
          <ac:chgData name="Chittaranjan Hens" userId="6fc03958433e8a43" providerId="LiveId" clId="{309794F8-99CF-4983-9CCF-D5B7BCCE1DF4}" dt="2023-01-21T11:18:33.213" v="892" actId="1076"/>
          <ac:picMkLst>
            <pc:docMk/>
            <pc:sldMk cId="3131739272" sldId="427"/>
            <ac:picMk id="10" creationId="{217F5239-C2A0-E92D-010E-6E488AB95655}"/>
          </ac:picMkLst>
        </pc:picChg>
        <pc:picChg chg="add mod">
          <ac:chgData name="Chittaranjan Hens" userId="6fc03958433e8a43" providerId="LiveId" clId="{309794F8-99CF-4983-9CCF-D5B7BCCE1DF4}" dt="2023-01-21T11:18:53.247" v="898" actId="14100"/>
          <ac:picMkLst>
            <pc:docMk/>
            <pc:sldMk cId="3131739272" sldId="427"/>
            <ac:picMk id="12" creationId="{CB320FD8-BB69-EFFB-9190-338641EAE798}"/>
          </ac:picMkLst>
        </pc:picChg>
      </pc:sldChg>
      <pc:sldChg chg="addSp delSp modSp add mod">
        <pc:chgData name="Chittaranjan Hens" userId="6fc03958433e8a43" providerId="LiveId" clId="{309794F8-99CF-4983-9CCF-D5B7BCCE1DF4}" dt="2023-01-21T19:05:17.293" v="1154" actId="732"/>
        <pc:sldMkLst>
          <pc:docMk/>
          <pc:sldMk cId="2025037418" sldId="428"/>
        </pc:sldMkLst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2" creationId="{1BB41B81-F349-E2F1-1D1D-52F0DFAD2D92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3" creationId="{31A54CBC-7A43-569A-88C4-49E119061B48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5" creationId="{970A6DA3-CD3A-362A-5264-DDD5DDD96283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6" creationId="{D4CE01B9-E10E-41E5-3874-C285BC1D0E85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7" creationId="{02BF6975-327A-8892-56C9-3814B14DF324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9" creationId="{3A39CED6-7DB2-838A-2947-454D19C9E5A3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0" creationId="{58D09B02-3E56-1F86-86CD-C52C90DCC292}"/>
          </ac:spMkLst>
        </pc:spChg>
        <pc:spChg chg="add mod">
          <ac:chgData name="Chittaranjan Hens" userId="6fc03958433e8a43" providerId="LiveId" clId="{309794F8-99CF-4983-9CCF-D5B7BCCE1DF4}" dt="2023-01-21T16:02:34.166" v="1064" actId="1076"/>
          <ac:spMkLst>
            <pc:docMk/>
            <pc:sldMk cId="2025037418" sldId="428"/>
            <ac:spMk id="12" creationId="{F919C9D9-3B3F-ED7E-3111-F1442436505F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3" creationId="{91766EB3-0E88-9ABF-7CA7-DACC0830EA06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4" creationId="{88EE8D2E-CC84-08B1-B703-771E9F057F89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5" creationId="{6662CC16-132A-B859-ABC2-69D948387E09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6" creationId="{8D1BD15F-0D6D-3813-D76E-EE78E538DF73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7" creationId="{F85CD333-F927-35AD-9B26-D704E9D39C34}"/>
          </ac:spMkLst>
        </pc:spChg>
        <pc:spChg chg="add del mod">
          <ac:chgData name="Chittaranjan Hens" userId="6fc03958433e8a43" providerId="LiveId" clId="{309794F8-99CF-4983-9CCF-D5B7BCCE1DF4}" dt="2023-01-21T19:03:30.454" v="1137" actId="478"/>
          <ac:spMkLst>
            <pc:docMk/>
            <pc:sldMk cId="2025037418" sldId="428"/>
            <ac:spMk id="18" creationId="{77F3EDF7-232F-45CF-BF02-77D52922F47A}"/>
          </ac:spMkLst>
        </pc:spChg>
        <pc:spChg chg="del">
          <ac:chgData name="Chittaranjan Hens" userId="6fc03958433e8a43" providerId="LiveId" clId="{309794F8-99CF-4983-9CCF-D5B7BCCE1DF4}" dt="2023-01-21T15:58:38.612" v="987" actId="478"/>
          <ac:spMkLst>
            <pc:docMk/>
            <pc:sldMk cId="2025037418" sldId="428"/>
            <ac:spMk id="19" creationId="{2598E781-EF4F-B56B-07C0-93E9065FB17F}"/>
          </ac:spMkLst>
        </pc:spChg>
        <pc:spChg chg="add mod">
          <ac:chgData name="Chittaranjan Hens" userId="6fc03958433e8a43" providerId="LiveId" clId="{309794F8-99CF-4983-9CCF-D5B7BCCE1DF4}" dt="2023-01-21T19:03:40.793" v="1139" actId="1076"/>
          <ac:spMkLst>
            <pc:docMk/>
            <pc:sldMk cId="2025037418" sldId="428"/>
            <ac:spMk id="21" creationId="{814AFED6-2FB8-BE8F-BFCF-2583529DECB4}"/>
          </ac:spMkLst>
        </pc:spChg>
        <pc:spChg chg="add del mod">
          <ac:chgData name="Chittaranjan Hens" userId="6fc03958433e8a43" providerId="LiveId" clId="{309794F8-99CF-4983-9CCF-D5B7BCCE1DF4}" dt="2023-01-21T19:04:20.496" v="1143"/>
          <ac:spMkLst>
            <pc:docMk/>
            <pc:sldMk cId="2025037418" sldId="428"/>
            <ac:spMk id="22" creationId="{756279FB-7307-F188-5934-FDD559EA025B}"/>
          </ac:spMkLst>
        </pc:spChg>
        <pc:spChg chg="add mod">
          <ac:chgData name="Chittaranjan Hens" userId="6fc03958433e8a43" providerId="LiveId" clId="{309794F8-99CF-4983-9CCF-D5B7BCCE1DF4}" dt="2023-01-21T19:05:10.177" v="1153" actId="1076"/>
          <ac:spMkLst>
            <pc:docMk/>
            <pc:sldMk cId="2025037418" sldId="428"/>
            <ac:spMk id="23" creationId="{0DD5E4A6-3D2D-6C15-CAD3-7962AAE7AE6C}"/>
          </ac:spMkLst>
        </pc:spChg>
        <pc:picChg chg="del">
          <ac:chgData name="Chittaranjan Hens" userId="6fc03958433e8a43" providerId="LiveId" clId="{309794F8-99CF-4983-9CCF-D5B7BCCE1DF4}" dt="2023-01-21T15:58:38.612" v="987" actId="478"/>
          <ac:picMkLst>
            <pc:docMk/>
            <pc:sldMk cId="2025037418" sldId="428"/>
            <ac:picMk id="4" creationId="{A77CDD2A-AFD3-0864-6D67-957A858D6745}"/>
          </ac:picMkLst>
        </pc:picChg>
        <pc:picChg chg="add mod ord">
          <ac:chgData name="Chittaranjan Hens" userId="6fc03958433e8a43" providerId="LiveId" clId="{309794F8-99CF-4983-9CCF-D5B7BCCE1DF4}" dt="2023-01-21T19:04:43.603" v="1149" actId="207"/>
          <ac:picMkLst>
            <pc:docMk/>
            <pc:sldMk cId="2025037418" sldId="428"/>
            <ac:picMk id="8" creationId="{EE007A6A-266A-D592-F141-F97DEAB7A24A}"/>
          </ac:picMkLst>
        </pc:picChg>
        <pc:picChg chg="add mod modCrop">
          <ac:chgData name="Chittaranjan Hens" userId="6fc03958433e8a43" providerId="LiveId" clId="{309794F8-99CF-4983-9CCF-D5B7BCCE1DF4}" dt="2023-01-21T19:05:17.293" v="1154" actId="732"/>
          <ac:picMkLst>
            <pc:docMk/>
            <pc:sldMk cId="2025037418" sldId="428"/>
            <ac:picMk id="20" creationId="{BA52AFFC-C3A9-A016-5A83-B0B2935BC30F}"/>
          </ac:picMkLst>
        </pc:picChg>
        <pc:picChg chg="add mod">
          <ac:chgData name="Chittaranjan Hens" userId="6fc03958433e8a43" providerId="LiveId" clId="{309794F8-99CF-4983-9CCF-D5B7BCCE1DF4}" dt="2023-01-21T19:04:33.714" v="1146" actId="1076"/>
          <ac:picMkLst>
            <pc:docMk/>
            <pc:sldMk cId="2025037418" sldId="428"/>
            <ac:picMk id="1026" creationId="{C9554E28-A7D8-A53F-52A4-57C2C8539484}"/>
          </ac:picMkLst>
        </pc:picChg>
      </pc:sldChg>
      <pc:sldChg chg="delSp add del mod">
        <pc:chgData name="Chittaranjan Hens" userId="6fc03958433e8a43" providerId="LiveId" clId="{309794F8-99CF-4983-9CCF-D5B7BCCE1DF4}" dt="2023-01-21T11:22:19.654" v="904" actId="47"/>
        <pc:sldMkLst>
          <pc:docMk/>
          <pc:sldMk cId="3001124329" sldId="428"/>
        </pc:sldMkLst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2" creationId="{1BB41B81-F349-E2F1-1D1D-52F0DFAD2D92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3" creationId="{31A54CBC-7A43-569A-88C4-49E119061B48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5" creationId="{970A6DA3-CD3A-362A-5264-DDD5DDD96283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6" creationId="{D4CE01B9-E10E-41E5-3874-C285BC1D0E85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7" creationId="{02BF6975-327A-8892-56C9-3814B14DF324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9" creationId="{3A39CED6-7DB2-838A-2947-454D19C9E5A3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0" creationId="{58D09B02-3E56-1F86-86CD-C52C90DCC292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3" creationId="{91766EB3-0E88-9ABF-7CA7-DACC0830EA06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4" creationId="{88EE8D2E-CC84-08B1-B703-771E9F057F89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5" creationId="{6662CC16-132A-B859-ABC2-69D948387E09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6" creationId="{8D1BD15F-0D6D-3813-D76E-EE78E538DF73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7" creationId="{F85CD333-F927-35AD-9B26-D704E9D39C34}"/>
          </ac:spMkLst>
        </pc:spChg>
        <pc:spChg chg="del">
          <ac:chgData name="Chittaranjan Hens" userId="6fc03958433e8a43" providerId="LiveId" clId="{309794F8-99CF-4983-9CCF-D5B7BCCE1DF4}" dt="2023-01-21T11:21:41.978" v="900" actId="478"/>
          <ac:spMkLst>
            <pc:docMk/>
            <pc:sldMk cId="3001124329" sldId="428"/>
            <ac:spMk id="19" creationId="{2598E781-EF4F-B56B-07C0-93E9065FB17F}"/>
          </ac:spMkLst>
        </pc:spChg>
        <pc:picChg chg="del">
          <ac:chgData name="Chittaranjan Hens" userId="6fc03958433e8a43" providerId="LiveId" clId="{309794F8-99CF-4983-9CCF-D5B7BCCE1DF4}" dt="2023-01-21T11:21:41.978" v="900" actId="478"/>
          <ac:picMkLst>
            <pc:docMk/>
            <pc:sldMk cId="3001124329" sldId="428"/>
            <ac:picMk id="4" creationId="{A77CDD2A-AFD3-0864-6D67-957A858D6745}"/>
          </ac:picMkLst>
        </pc:picChg>
      </pc:sldChg>
      <pc:sldChg chg="addSp delSp modSp add mod">
        <pc:chgData name="Chittaranjan Hens" userId="6fc03958433e8a43" providerId="LiveId" clId="{309794F8-99CF-4983-9CCF-D5B7BCCE1DF4}" dt="2023-01-22T02:43:56.696" v="1278" actId="478"/>
        <pc:sldMkLst>
          <pc:docMk/>
          <pc:sldMk cId="355332200" sldId="429"/>
        </pc:sldMkLst>
        <pc:spChg chg="add mod">
          <ac:chgData name="Chittaranjan Hens" userId="6fc03958433e8a43" providerId="LiveId" clId="{309794F8-99CF-4983-9CCF-D5B7BCCE1DF4}" dt="2023-01-21T19:06:59.547" v="1187" actId="2711"/>
          <ac:spMkLst>
            <pc:docMk/>
            <pc:sldMk cId="355332200" sldId="429"/>
            <ac:spMk id="4" creationId="{64A1C7C0-C769-20C6-8088-2AD6B3038E3B}"/>
          </ac:spMkLst>
        </pc:spChg>
        <pc:spChg chg="add mod">
          <ac:chgData name="Chittaranjan Hens" userId="6fc03958433e8a43" providerId="LiveId" clId="{309794F8-99CF-4983-9CCF-D5B7BCCE1DF4}" dt="2023-01-21T19:06:59.547" v="1187" actId="2711"/>
          <ac:spMkLst>
            <pc:docMk/>
            <pc:sldMk cId="355332200" sldId="429"/>
            <ac:spMk id="5" creationId="{A13EEADB-11B4-B900-F66A-7FEB99BA8ABA}"/>
          </ac:spMkLst>
        </pc:spChg>
        <pc:spChg chg="add mod">
          <ac:chgData name="Chittaranjan Hens" userId="6fc03958433e8a43" providerId="LiveId" clId="{309794F8-99CF-4983-9CCF-D5B7BCCE1DF4}" dt="2023-01-21T19:06:59.547" v="1187" actId="2711"/>
          <ac:spMkLst>
            <pc:docMk/>
            <pc:sldMk cId="355332200" sldId="429"/>
            <ac:spMk id="6" creationId="{3039A4EB-A10E-DA01-BCD4-40A6288E5864}"/>
          </ac:spMkLst>
        </pc:spChg>
        <pc:spChg chg="add mod">
          <ac:chgData name="Chittaranjan Hens" userId="6fc03958433e8a43" providerId="LiveId" clId="{309794F8-99CF-4983-9CCF-D5B7BCCE1DF4}" dt="2023-01-21T19:05:36.310" v="1158" actId="1076"/>
          <ac:spMkLst>
            <pc:docMk/>
            <pc:sldMk cId="355332200" sldId="429"/>
            <ac:spMk id="7" creationId="{C8FC88BC-AC56-3C8D-6544-6187107E359D}"/>
          </ac:spMkLst>
        </pc:spChg>
        <pc:spChg chg="del">
          <ac:chgData name="Chittaranjan Hens" userId="6fc03958433e8a43" providerId="LiveId" clId="{309794F8-99CF-4983-9CCF-D5B7BCCE1DF4}" dt="2023-01-22T02:43:56.696" v="1278" actId="478"/>
          <ac:spMkLst>
            <pc:docMk/>
            <pc:sldMk cId="355332200" sldId="429"/>
            <ac:spMk id="12" creationId="{F919C9D9-3B3F-ED7E-3111-F1442436505F}"/>
          </ac:spMkLst>
        </pc:spChg>
        <pc:spChg chg="del">
          <ac:chgData name="Chittaranjan Hens" userId="6fc03958433e8a43" providerId="LiveId" clId="{309794F8-99CF-4983-9CCF-D5B7BCCE1DF4}" dt="2023-01-21T16:05:04.791" v="1068" actId="478"/>
          <ac:spMkLst>
            <pc:docMk/>
            <pc:sldMk cId="355332200" sldId="429"/>
            <ac:spMk id="18" creationId="{77F3EDF7-232F-45CF-BF02-77D52922F47A}"/>
          </ac:spMkLst>
        </pc:spChg>
        <pc:picChg chg="add mod">
          <ac:chgData name="Chittaranjan Hens" userId="6fc03958433e8a43" providerId="LiveId" clId="{309794F8-99CF-4983-9CCF-D5B7BCCE1DF4}" dt="2023-01-21T16:05:26.285" v="1073" actId="1076"/>
          <ac:picMkLst>
            <pc:docMk/>
            <pc:sldMk cId="355332200" sldId="429"/>
            <ac:picMk id="2" creationId="{E0008029-65D5-00EC-1DAD-ACB534EE2074}"/>
          </ac:picMkLst>
        </pc:picChg>
        <pc:picChg chg="add mod">
          <ac:chgData name="Chittaranjan Hens" userId="6fc03958433e8a43" providerId="LiveId" clId="{309794F8-99CF-4983-9CCF-D5B7BCCE1DF4}" dt="2023-01-21T16:05:22.171" v="1072" actId="207"/>
          <ac:picMkLst>
            <pc:docMk/>
            <pc:sldMk cId="355332200" sldId="429"/>
            <ac:picMk id="3" creationId="{94FAD011-A829-6B4C-106A-A95845369CCE}"/>
          </ac:picMkLst>
        </pc:picChg>
        <pc:picChg chg="add del mod">
          <ac:chgData name="Chittaranjan Hens" userId="6fc03958433e8a43" providerId="LiveId" clId="{309794F8-99CF-4983-9CCF-D5B7BCCE1DF4}" dt="2023-01-22T02:43:54.469" v="1277" actId="478"/>
          <ac:picMkLst>
            <pc:docMk/>
            <pc:sldMk cId="355332200" sldId="429"/>
            <ac:picMk id="8" creationId="{EE007A6A-266A-D592-F141-F97DEAB7A24A}"/>
          </ac:picMkLst>
        </pc:picChg>
        <pc:picChg chg="del">
          <ac:chgData name="Chittaranjan Hens" userId="6fc03958433e8a43" providerId="LiveId" clId="{309794F8-99CF-4983-9CCF-D5B7BCCE1DF4}" dt="2023-01-21T16:04:59.717" v="1066" actId="478"/>
          <ac:picMkLst>
            <pc:docMk/>
            <pc:sldMk cId="355332200" sldId="429"/>
            <ac:picMk id="20" creationId="{BA52AFFC-C3A9-A016-5A83-B0B2935BC30F}"/>
          </ac:picMkLst>
        </pc:picChg>
        <pc:picChg chg="del">
          <ac:chgData name="Chittaranjan Hens" userId="6fc03958433e8a43" providerId="LiveId" clId="{309794F8-99CF-4983-9CCF-D5B7BCCE1DF4}" dt="2023-01-21T16:05:01.588" v="1067" actId="478"/>
          <ac:picMkLst>
            <pc:docMk/>
            <pc:sldMk cId="355332200" sldId="429"/>
            <ac:picMk id="1026" creationId="{C9554E28-A7D8-A53F-52A4-57C2C8539484}"/>
          </ac:picMkLst>
        </pc:picChg>
      </pc:sldChg>
      <pc:sldChg chg="add del">
        <pc:chgData name="Chittaranjan Hens" userId="6fc03958433e8a43" providerId="LiveId" clId="{309794F8-99CF-4983-9CCF-D5B7BCCE1DF4}" dt="2023-01-21T11:21:44.957" v="902"/>
        <pc:sldMkLst>
          <pc:docMk/>
          <pc:sldMk cId="3231762595" sldId="429"/>
        </pc:sldMkLst>
      </pc:sldChg>
      <pc:sldChg chg="addSp delSp modSp new mod setBg">
        <pc:chgData name="Chittaranjan Hens" userId="6fc03958433e8a43" providerId="LiveId" clId="{309794F8-99CF-4983-9CCF-D5B7BCCE1DF4}" dt="2023-01-21T19:04:09.655" v="1141" actId="404"/>
        <pc:sldMkLst>
          <pc:docMk/>
          <pc:sldMk cId="454236153" sldId="430"/>
        </pc:sldMkLst>
        <pc:spChg chg="del">
          <ac:chgData name="Chittaranjan Hens" userId="6fc03958433e8a43" providerId="LiveId" clId="{309794F8-99CF-4983-9CCF-D5B7BCCE1DF4}" dt="2023-01-21T16:08:31.045" v="1075" actId="478"/>
          <ac:spMkLst>
            <pc:docMk/>
            <pc:sldMk cId="454236153" sldId="430"/>
            <ac:spMk id="2" creationId="{835EA482-AF6E-B637-47A0-7263DD08C2B1}"/>
          </ac:spMkLst>
        </pc:spChg>
        <pc:spChg chg="del">
          <ac:chgData name="Chittaranjan Hens" userId="6fc03958433e8a43" providerId="LiveId" clId="{309794F8-99CF-4983-9CCF-D5B7BCCE1DF4}" dt="2023-01-21T16:08:32.961" v="1076" actId="478"/>
          <ac:spMkLst>
            <pc:docMk/>
            <pc:sldMk cId="454236153" sldId="430"/>
            <ac:spMk id="3" creationId="{AA747848-20CA-4725-9F0A-E7A0653E9D1C}"/>
          </ac:spMkLst>
        </pc:spChg>
        <pc:spChg chg="add mod ord">
          <ac:chgData name="Chittaranjan Hens" userId="6fc03958433e8a43" providerId="LiveId" clId="{309794F8-99CF-4983-9CCF-D5B7BCCE1DF4}" dt="2023-01-21T19:04:09.655" v="1141" actId="404"/>
          <ac:spMkLst>
            <pc:docMk/>
            <pc:sldMk cId="454236153" sldId="430"/>
            <ac:spMk id="5" creationId="{84FC4AF0-196C-21D5-654D-1B2C940F6F88}"/>
          </ac:spMkLst>
        </pc:spChg>
        <pc:spChg chg="add">
          <ac:chgData name="Chittaranjan Hens" userId="6fc03958433e8a43" providerId="LiveId" clId="{309794F8-99CF-4983-9CCF-D5B7BCCE1DF4}" dt="2023-01-21T16:27:49.468" v="1097" actId="26606"/>
          <ac:spMkLst>
            <pc:docMk/>
            <pc:sldMk cId="454236153" sldId="430"/>
            <ac:spMk id="8" creationId="{E91DC736-0EF8-4F87-9146-EBF1D2EE4D3D}"/>
          </ac:spMkLst>
        </pc:spChg>
        <pc:spChg chg="add">
          <ac:chgData name="Chittaranjan Hens" userId="6fc03958433e8a43" providerId="LiveId" clId="{309794F8-99CF-4983-9CCF-D5B7BCCE1DF4}" dt="2023-01-21T16:27:49.468" v="1097" actId="26606"/>
          <ac:spMkLst>
            <pc:docMk/>
            <pc:sldMk cId="454236153" sldId="430"/>
            <ac:spMk id="9" creationId="{097CD68E-23E3-4007-8847-CD0944C4F7BE}"/>
          </ac:spMkLst>
        </pc:spChg>
        <pc:spChg chg="add">
          <ac:chgData name="Chittaranjan Hens" userId="6fc03958433e8a43" providerId="LiveId" clId="{309794F8-99CF-4983-9CCF-D5B7BCCE1DF4}" dt="2023-01-21T16:27:49.468" v="1097" actId="26606"/>
          <ac:spMkLst>
            <pc:docMk/>
            <pc:sldMk cId="454236153" sldId="430"/>
            <ac:spMk id="10" creationId="{AF2F604E-43BE-4DC3-B983-E071523364F8}"/>
          </ac:spMkLst>
        </pc:spChg>
        <pc:spChg chg="add del">
          <ac:chgData name="Chittaranjan Hens" userId="6fc03958433e8a43" providerId="LiveId" clId="{309794F8-99CF-4983-9CCF-D5B7BCCE1DF4}" dt="2023-01-21T16:09:15.977" v="1093" actId="26606"/>
          <ac:spMkLst>
            <pc:docMk/>
            <pc:sldMk cId="454236153" sldId="430"/>
            <ac:spMk id="11" creationId="{E91DC736-0EF8-4F87-9146-EBF1D2EE4D3D}"/>
          </ac:spMkLst>
        </pc:spChg>
        <pc:spChg chg="add">
          <ac:chgData name="Chittaranjan Hens" userId="6fc03958433e8a43" providerId="LiveId" clId="{309794F8-99CF-4983-9CCF-D5B7BCCE1DF4}" dt="2023-01-21T16:27:49.468" v="1097" actId="26606"/>
          <ac:spMkLst>
            <pc:docMk/>
            <pc:sldMk cId="454236153" sldId="430"/>
            <ac:spMk id="12" creationId="{08C9B587-E65E-4B52-B37C-ABEBB6E87928}"/>
          </ac:spMkLst>
        </pc:spChg>
        <pc:spChg chg="add del">
          <ac:chgData name="Chittaranjan Hens" userId="6fc03958433e8a43" providerId="LiveId" clId="{309794F8-99CF-4983-9CCF-D5B7BCCE1DF4}" dt="2023-01-21T16:09:15.977" v="1093" actId="26606"/>
          <ac:spMkLst>
            <pc:docMk/>
            <pc:sldMk cId="454236153" sldId="430"/>
            <ac:spMk id="13" creationId="{097CD68E-23E3-4007-8847-CD0944C4F7BE}"/>
          </ac:spMkLst>
        </pc:spChg>
        <pc:spChg chg="add mod">
          <ac:chgData name="Chittaranjan Hens" userId="6fc03958433e8a43" providerId="LiveId" clId="{309794F8-99CF-4983-9CCF-D5B7BCCE1DF4}" dt="2023-01-21T17:37:45.271" v="1130" actId="1076"/>
          <ac:spMkLst>
            <pc:docMk/>
            <pc:sldMk cId="454236153" sldId="430"/>
            <ac:spMk id="14" creationId="{5C751F3B-C2D7-B7EA-2F78-039B123CA9B0}"/>
          </ac:spMkLst>
        </pc:spChg>
        <pc:spChg chg="add del">
          <ac:chgData name="Chittaranjan Hens" userId="6fc03958433e8a43" providerId="LiveId" clId="{309794F8-99CF-4983-9CCF-D5B7BCCE1DF4}" dt="2023-01-21T16:09:15.977" v="1093" actId="26606"/>
          <ac:spMkLst>
            <pc:docMk/>
            <pc:sldMk cId="454236153" sldId="430"/>
            <ac:spMk id="15" creationId="{AF2F604E-43BE-4DC3-B983-E071523364F8}"/>
          </ac:spMkLst>
        </pc:spChg>
        <pc:spChg chg="add del">
          <ac:chgData name="Chittaranjan Hens" userId="6fc03958433e8a43" providerId="LiveId" clId="{309794F8-99CF-4983-9CCF-D5B7BCCE1DF4}" dt="2023-01-21T16:09:15.977" v="1093" actId="26606"/>
          <ac:spMkLst>
            <pc:docMk/>
            <pc:sldMk cId="454236153" sldId="430"/>
            <ac:spMk id="17" creationId="{08C9B587-E65E-4B52-B37C-ABEBB6E87928}"/>
          </ac:spMkLst>
        </pc:spChg>
        <pc:spChg chg="add mod">
          <ac:chgData name="Chittaranjan Hens" userId="6fc03958433e8a43" providerId="LiveId" clId="{309794F8-99CF-4983-9CCF-D5B7BCCE1DF4}" dt="2023-01-21T19:03:16.972" v="1135" actId="14100"/>
          <ac:spMkLst>
            <pc:docMk/>
            <pc:sldMk cId="454236153" sldId="430"/>
            <ac:spMk id="18" creationId="{1C1128E9-DE22-7458-DEAE-9B1111AC3DDE}"/>
          </ac:spMkLst>
        </pc:spChg>
        <pc:spChg chg="add del">
          <ac:chgData name="Chittaranjan Hens" userId="6fc03958433e8a43" providerId="LiveId" clId="{309794F8-99CF-4983-9CCF-D5B7BCCE1DF4}" dt="2023-01-21T16:09:17.439" v="1095" actId="26606"/>
          <ac:spMkLst>
            <pc:docMk/>
            <pc:sldMk cId="454236153" sldId="430"/>
            <ac:spMk id="19" creationId="{37C89E4B-3C9F-44B9-8B86-D9E3D112D8EC}"/>
          </ac:spMkLst>
        </pc:spChg>
        <pc:picChg chg="add mod ord">
          <ac:chgData name="Chittaranjan Hens" userId="6fc03958433e8a43" providerId="LiveId" clId="{309794F8-99CF-4983-9CCF-D5B7BCCE1DF4}" dt="2023-01-21T16:27:49.468" v="1097" actId="26606"/>
          <ac:picMkLst>
            <pc:docMk/>
            <pc:sldMk cId="454236153" sldId="430"/>
            <ac:picMk id="6" creationId="{3A9B1544-4E77-11A3-6B67-89CAA0A33930}"/>
          </ac:picMkLst>
        </pc:picChg>
        <pc:picChg chg="add mod">
          <ac:chgData name="Chittaranjan Hens" userId="6fc03958433e8a43" providerId="LiveId" clId="{309794F8-99CF-4983-9CCF-D5B7BCCE1DF4}" dt="2023-01-21T17:37:17.716" v="1125" actId="1076"/>
          <ac:picMkLst>
            <pc:docMk/>
            <pc:sldMk cId="454236153" sldId="430"/>
            <ac:picMk id="16" creationId="{F236F48E-DC01-4604-9178-4F8085C55335}"/>
          </ac:picMkLst>
        </pc:picChg>
        <pc:cxnChg chg="add del">
          <ac:chgData name="Chittaranjan Hens" userId="6fc03958433e8a43" providerId="LiveId" clId="{309794F8-99CF-4983-9CCF-D5B7BCCE1DF4}" dt="2023-01-21T16:09:17.439" v="1095" actId="26606"/>
          <ac:cxnSpMkLst>
            <pc:docMk/>
            <pc:sldMk cId="454236153" sldId="430"/>
            <ac:cxnSpMk id="20" creationId="{AA2EAA10-076F-46BD-8F0F-B9A2FB77A85C}"/>
          </ac:cxnSpMkLst>
        </pc:cxnChg>
        <pc:cxnChg chg="add del">
          <ac:chgData name="Chittaranjan Hens" userId="6fc03958433e8a43" providerId="LiveId" clId="{309794F8-99CF-4983-9CCF-D5B7BCCE1DF4}" dt="2023-01-21T16:09:17.439" v="1095" actId="26606"/>
          <ac:cxnSpMkLst>
            <pc:docMk/>
            <pc:sldMk cId="454236153" sldId="430"/>
            <ac:cxnSpMk id="21" creationId="{D891E407-403B-4764-86C9-33A56D3BCAA3}"/>
          </ac:cxnSpMkLst>
        </pc:cxnChg>
      </pc:sldChg>
      <pc:sldChg chg="add del">
        <pc:chgData name="Chittaranjan Hens" userId="6fc03958433e8a43" providerId="LiveId" clId="{309794F8-99CF-4983-9CCF-D5B7BCCE1DF4}" dt="2023-01-21T16:05:07.337" v="1070"/>
        <pc:sldMkLst>
          <pc:docMk/>
          <pc:sldMk cId="2566995070" sldId="430"/>
        </pc:sldMkLst>
      </pc:sldChg>
      <pc:sldChg chg="addSp delSp modSp add del mod modAnim">
        <pc:chgData name="Chittaranjan Hens" userId="6fc03958433e8a43" providerId="LiveId" clId="{309794F8-99CF-4983-9CCF-D5B7BCCE1DF4}" dt="2023-01-22T03:00:48.026" v="1426" actId="47"/>
        <pc:sldMkLst>
          <pc:docMk/>
          <pc:sldMk cId="1330093258" sldId="431"/>
        </pc:sldMkLst>
        <pc:spChg chg="del">
          <ac:chgData name="Chittaranjan Hens" userId="6fc03958433e8a43" providerId="LiveId" clId="{309794F8-99CF-4983-9CCF-D5B7BCCE1DF4}" dt="2023-01-21T19:02:11.233" v="1132" actId="478"/>
          <ac:spMkLst>
            <pc:docMk/>
            <pc:sldMk cId="1330093258" sldId="431"/>
            <ac:spMk id="2" creationId="{ECE02996-8A1A-2948-A0D2-505FA82FB248}"/>
          </ac:spMkLst>
        </pc:spChg>
        <pc:spChg chg="del">
          <ac:chgData name="Chittaranjan Hens" userId="6fc03958433e8a43" providerId="LiveId" clId="{309794F8-99CF-4983-9CCF-D5B7BCCE1DF4}" dt="2023-01-21T19:03:01.711" v="1133" actId="478"/>
          <ac:spMkLst>
            <pc:docMk/>
            <pc:sldMk cId="1330093258" sldId="431"/>
            <ac:spMk id="4" creationId="{CAD1F2BC-EC35-3E46-B979-EB8F286B872C}"/>
          </ac:spMkLst>
        </pc:spChg>
        <pc:spChg chg="add del">
          <ac:chgData name="Chittaranjan Hens" userId="6fc03958433e8a43" providerId="LiveId" clId="{309794F8-99CF-4983-9CCF-D5B7BCCE1DF4}" dt="2023-01-22T02:59:58.902" v="1418" actId="478"/>
          <ac:spMkLst>
            <pc:docMk/>
            <pc:sldMk cId="1330093258" sldId="431"/>
            <ac:spMk id="170" creationId="{CC254ABE-6EB5-DF40-9DB1-848683F25D25}"/>
          </ac:spMkLst>
        </pc:spChg>
        <pc:spChg chg="add del">
          <ac:chgData name="Chittaranjan Hens" userId="6fc03958433e8a43" providerId="LiveId" clId="{309794F8-99CF-4983-9CCF-D5B7BCCE1DF4}" dt="2023-01-22T02:59:58.902" v="1418" actId="478"/>
          <ac:spMkLst>
            <pc:docMk/>
            <pc:sldMk cId="1330093258" sldId="431"/>
            <ac:spMk id="210" creationId="{2BD7C186-D2D7-4A41-A18C-F665542D4C89}"/>
          </ac:spMkLst>
        </pc:s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9" creationId="{E18FC7CB-F27E-7B4B-853C-0988D90041D8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10" creationId="{1CA35E5F-8F49-8446-B551-1024D2A32E72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19" creationId="{D95D60F6-83F6-4E46-9A56-954AF34E6E4F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23" creationId="{7BBC1820-3FD6-4942-8A9F-9D0F42FB53D9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24" creationId="{432822F8-DF06-034D-8825-3AA99FD8F6F2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25" creationId="{FA36BDEF-02C9-8B4A-A4AA-55C77B6C1070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1" creationId="{AB961EC0-9A7F-CD43-9812-17435496F34E}"/>
          </ac:grpSpMkLst>
        </pc:grpChg>
        <pc:grpChg chg="add del mod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2" creationId="{3F6143C7-BF76-C147-99B9-7E2251BD1E4A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3" creationId="{8A618ABF-C352-144D-BB1C-DEDE7A66951F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4" creationId="{5EC1D50E-1A45-954B-B9A9-B58C60D02D27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5" creationId="{026E84CC-BC83-DB41-A6EE-95CADF46B7A8}"/>
          </ac:grpSpMkLst>
        </pc:grpChg>
        <pc:grpChg chg="add del">
          <ac:chgData name="Chittaranjan Hens" userId="6fc03958433e8a43" providerId="LiveId" clId="{309794F8-99CF-4983-9CCF-D5B7BCCE1DF4}" dt="2023-01-22T02:59:58.902" v="1418" actId="478"/>
          <ac:grpSpMkLst>
            <pc:docMk/>
            <pc:sldMk cId="1330093258" sldId="431"/>
            <ac:grpSpMk id="36" creationId="{76F7FF59-3F43-D346-A416-335207C0313B}"/>
          </ac:grpSpMkLst>
        </pc:grpChg>
        <pc:picChg chg="del mod">
          <ac:chgData name="Chittaranjan Hens" userId="6fc03958433e8a43" providerId="LiveId" clId="{309794F8-99CF-4983-9CCF-D5B7BCCE1DF4}" dt="2023-01-22T02:59:49.747" v="1415" actId="478"/>
          <ac:picMkLst>
            <pc:docMk/>
            <pc:sldMk cId="1330093258" sldId="431"/>
            <ac:picMk id="3" creationId="{D4C8FB53-24D5-6129-80B2-D1221E121F0B}"/>
          </ac:picMkLst>
        </pc:picChg>
        <pc:picChg chg="add del mod">
          <ac:chgData name="Chittaranjan Hens" userId="6fc03958433e8a43" providerId="LiveId" clId="{309794F8-99CF-4983-9CCF-D5B7BCCE1DF4}" dt="2023-01-22T03:00:23.489" v="1421" actId="21"/>
          <ac:picMkLst>
            <pc:docMk/>
            <pc:sldMk cId="1330093258" sldId="431"/>
            <ac:picMk id="2050" creationId="{AF922EFD-789D-1D2F-F5F2-B2A079A866D1}"/>
          </ac:picMkLst>
        </pc:picChg>
      </pc:sldChg>
      <pc:sldChg chg="add del">
        <pc:chgData name="Chittaranjan Hens" userId="6fc03958433e8a43" providerId="LiveId" clId="{309794F8-99CF-4983-9CCF-D5B7BCCE1DF4}" dt="2023-01-21T17:33:11.858" v="1103"/>
        <pc:sldMkLst>
          <pc:docMk/>
          <pc:sldMk cId="1578463811" sldId="432"/>
        </pc:sldMkLst>
      </pc:sldChg>
      <pc:sldChg chg="addSp delSp modSp add mod ord">
        <pc:chgData name="Chittaranjan Hens" userId="6fc03958433e8a43" providerId="LiveId" clId="{309794F8-99CF-4983-9CCF-D5B7BCCE1DF4}" dt="2023-01-22T02:52:41.261" v="1386"/>
        <pc:sldMkLst>
          <pc:docMk/>
          <pc:sldMk cId="2865835326" sldId="432"/>
        </pc:sldMkLst>
        <pc:spChg chg="add del mod">
          <ac:chgData name="Chittaranjan Hens" userId="6fc03958433e8a43" providerId="LiveId" clId="{309794F8-99CF-4983-9CCF-D5B7BCCE1DF4}" dt="2023-01-22T02:52:40.385" v="1385" actId="478"/>
          <ac:spMkLst>
            <pc:docMk/>
            <pc:sldMk cId="2865835326" sldId="432"/>
            <ac:spMk id="4" creationId="{46C53B46-0453-26A6-01B0-D74D6CBBDE6A}"/>
          </ac:spMkLst>
        </pc:spChg>
        <pc:spChg chg="add mod">
          <ac:chgData name="Chittaranjan Hens" userId="6fc03958433e8a43" providerId="LiveId" clId="{309794F8-99CF-4983-9CCF-D5B7BCCE1DF4}" dt="2023-01-22T02:52:41.261" v="1386"/>
          <ac:spMkLst>
            <pc:docMk/>
            <pc:sldMk cId="2865835326" sldId="432"/>
            <ac:spMk id="5" creationId="{4CD34A4E-B61D-36EF-0E1D-057D61AD7F4B}"/>
          </ac:spMkLst>
        </pc:spChg>
        <pc:spChg chg="del">
          <ac:chgData name="Chittaranjan Hens" userId="6fc03958433e8a43" providerId="LiveId" clId="{309794F8-99CF-4983-9CCF-D5B7BCCE1DF4}" dt="2023-01-21T19:28:04.658" v="1262" actId="478"/>
          <ac:spMkLst>
            <pc:docMk/>
            <pc:sldMk cId="2865835326" sldId="432"/>
            <ac:spMk id="12" creationId="{F919C9D9-3B3F-ED7E-3111-F1442436505F}"/>
          </ac:spMkLst>
        </pc:spChg>
        <pc:spChg chg="del">
          <ac:chgData name="Chittaranjan Hens" userId="6fc03958433e8a43" providerId="LiveId" clId="{309794F8-99CF-4983-9CCF-D5B7BCCE1DF4}" dt="2023-01-21T19:28:01.016" v="1261" actId="478"/>
          <ac:spMkLst>
            <pc:docMk/>
            <pc:sldMk cId="2865835326" sldId="432"/>
            <ac:spMk id="21" creationId="{814AFED6-2FB8-BE8F-BFCF-2583529DECB4}"/>
          </ac:spMkLst>
        </pc:spChg>
        <pc:spChg chg="del">
          <ac:chgData name="Chittaranjan Hens" userId="6fc03958433e8a43" providerId="LiveId" clId="{309794F8-99CF-4983-9CCF-D5B7BCCE1DF4}" dt="2023-01-21T19:08:39.246" v="1192" actId="478"/>
          <ac:spMkLst>
            <pc:docMk/>
            <pc:sldMk cId="2865835326" sldId="432"/>
            <ac:spMk id="23" creationId="{0DD5E4A6-3D2D-6C15-CAD3-7962AAE7AE6C}"/>
          </ac:spMkLst>
        </pc:spChg>
        <pc:picChg chg="add mod">
          <ac:chgData name="Chittaranjan Hens" userId="6fc03958433e8a43" providerId="LiveId" clId="{309794F8-99CF-4983-9CCF-D5B7BCCE1DF4}" dt="2023-01-21T19:28:49.806" v="1263"/>
          <ac:picMkLst>
            <pc:docMk/>
            <pc:sldMk cId="2865835326" sldId="432"/>
            <ac:picMk id="2" creationId="{ECD3D644-A0F2-1C3E-E54C-2B73F1539201}"/>
          </ac:picMkLst>
        </pc:picChg>
        <pc:picChg chg="add mod">
          <ac:chgData name="Chittaranjan Hens" userId="6fc03958433e8a43" providerId="LiveId" clId="{309794F8-99CF-4983-9CCF-D5B7BCCE1DF4}" dt="2023-01-21T19:28:49.806" v="1263"/>
          <ac:picMkLst>
            <pc:docMk/>
            <pc:sldMk cId="2865835326" sldId="432"/>
            <ac:picMk id="3" creationId="{C6D8CC78-ED30-88E7-780C-0131DEEB6B85}"/>
          </ac:picMkLst>
        </pc:picChg>
        <pc:picChg chg="mod">
          <ac:chgData name="Chittaranjan Hens" userId="6fc03958433e8a43" providerId="LiveId" clId="{309794F8-99CF-4983-9CCF-D5B7BCCE1DF4}" dt="2023-01-21T19:08:52.450" v="1195" actId="14100"/>
          <ac:picMkLst>
            <pc:docMk/>
            <pc:sldMk cId="2865835326" sldId="432"/>
            <ac:picMk id="8" creationId="{EE007A6A-266A-D592-F141-F97DEAB7A24A}"/>
          </ac:picMkLst>
        </pc:picChg>
        <pc:picChg chg="del">
          <ac:chgData name="Chittaranjan Hens" userId="6fc03958433e8a43" providerId="LiveId" clId="{309794F8-99CF-4983-9CCF-D5B7BCCE1DF4}" dt="2023-01-21T19:08:39.246" v="1192" actId="478"/>
          <ac:picMkLst>
            <pc:docMk/>
            <pc:sldMk cId="2865835326" sldId="432"/>
            <ac:picMk id="20" creationId="{BA52AFFC-C3A9-A016-5A83-B0B2935BC30F}"/>
          </ac:picMkLst>
        </pc:picChg>
        <pc:picChg chg="del">
          <ac:chgData name="Chittaranjan Hens" userId="6fc03958433e8a43" providerId="LiveId" clId="{309794F8-99CF-4983-9CCF-D5B7BCCE1DF4}" dt="2023-01-21T19:28:01.016" v="1261" actId="478"/>
          <ac:picMkLst>
            <pc:docMk/>
            <pc:sldMk cId="2865835326" sldId="432"/>
            <ac:picMk id="1026" creationId="{C9554E28-A7D8-A53F-52A4-57C2C8539484}"/>
          </ac:picMkLst>
        </pc:picChg>
        <pc:picChg chg="add del mod">
          <ac:chgData name="Chittaranjan Hens" userId="6fc03958433e8a43" providerId="LiveId" clId="{309794F8-99CF-4983-9CCF-D5B7BCCE1DF4}" dt="2023-01-21T19:28:01.016" v="1261" actId="478"/>
          <ac:picMkLst>
            <pc:docMk/>
            <pc:sldMk cId="2865835326" sldId="432"/>
            <ac:picMk id="4098" creationId="{29DC7B19-FFDC-B101-630A-48322EA5BB13}"/>
          </ac:picMkLst>
        </pc:picChg>
      </pc:sldChg>
      <pc:sldChg chg="addSp modSp add del mod">
        <pc:chgData name="Chittaranjan Hens" userId="6fc03958433e8a43" providerId="LiveId" clId="{309794F8-99CF-4983-9CCF-D5B7BCCE1DF4}" dt="2023-01-21T19:27:46.801" v="1260" actId="47"/>
        <pc:sldMkLst>
          <pc:docMk/>
          <pc:sldMk cId="804222339" sldId="433"/>
        </pc:sldMkLst>
        <pc:spChg chg="add mod">
          <ac:chgData name="Chittaranjan Hens" userId="6fc03958433e8a43" providerId="LiveId" clId="{309794F8-99CF-4983-9CCF-D5B7BCCE1DF4}" dt="2023-01-21T19:10:11.427" v="1238" actId="14100"/>
          <ac:spMkLst>
            <pc:docMk/>
            <pc:sldMk cId="804222339" sldId="433"/>
            <ac:spMk id="2" creationId="{39B79E4E-FC83-8711-1576-F320C7571DD8}"/>
          </ac:spMkLst>
        </pc:spChg>
        <pc:picChg chg="mod">
          <ac:chgData name="Chittaranjan Hens" userId="6fc03958433e8a43" providerId="LiveId" clId="{309794F8-99CF-4983-9CCF-D5B7BCCE1DF4}" dt="2023-01-21T19:09:48.079" v="1231" actId="1076"/>
          <ac:picMkLst>
            <pc:docMk/>
            <pc:sldMk cId="804222339" sldId="433"/>
            <ac:picMk id="8" creationId="{EE007A6A-266A-D592-F141-F97DEAB7A24A}"/>
          </ac:picMkLst>
        </pc:picChg>
        <pc:picChg chg="add mod">
          <ac:chgData name="Chittaranjan Hens" userId="6fc03958433e8a43" providerId="LiveId" clId="{309794F8-99CF-4983-9CCF-D5B7BCCE1DF4}" dt="2023-01-21T19:09:53.897" v="1232" actId="1076"/>
          <ac:picMkLst>
            <pc:docMk/>
            <pc:sldMk cId="804222339" sldId="433"/>
            <ac:picMk id="6146" creationId="{68D9167E-6D71-7041-4464-AE94377E05EC}"/>
          </ac:picMkLst>
        </pc:picChg>
      </pc:sldChg>
      <pc:sldChg chg="addSp delSp modSp add mod">
        <pc:chgData name="Chittaranjan Hens" userId="6fc03958433e8a43" providerId="LiveId" clId="{309794F8-99CF-4983-9CCF-D5B7BCCE1DF4}" dt="2023-01-22T02:52:18.224" v="1380" actId="1076"/>
        <pc:sldMkLst>
          <pc:docMk/>
          <pc:sldMk cId="3951377450" sldId="433"/>
        </pc:sldMkLst>
        <pc:spChg chg="add mod">
          <ac:chgData name="Chittaranjan Hens" userId="6fc03958433e8a43" providerId="LiveId" clId="{309794F8-99CF-4983-9CCF-D5B7BCCE1DF4}" dt="2023-01-22T02:52:18.224" v="1380" actId="1076"/>
          <ac:spMkLst>
            <pc:docMk/>
            <pc:sldMk cId="3951377450" sldId="433"/>
            <ac:spMk id="5" creationId="{9FCF35EF-634F-5FB8-4EE7-C7C570EC656B}"/>
          </ac:spMkLst>
        </pc:spChg>
        <pc:picChg chg="del">
          <ac:chgData name="Chittaranjan Hens" userId="6fc03958433e8a43" providerId="LiveId" clId="{309794F8-99CF-4983-9CCF-D5B7BCCE1DF4}" dt="2023-01-22T02:41:54.421" v="1265" actId="478"/>
          <ac:picMkLst>
            <pc:docMk/>
            <pc:sldMk cId="3951377450" sldId="433"/>
            <ac:picMk id="2" creationId="{ECD3D644-A0F2-1C3E-E54C-2B73F1539201}"/>
          </ac:picMkLst>
        </pc:picChg>
        <pc:picChg chg="del">
          <ac:chgData name="Chittaranjan Hens" userId="6fc03958433e8a43" providerId="LiveId" clId="{309794F8-99CF-4983-9CCF-D5B7BCCE1DF4}" dt="2023-01-22T02:41:56.452" v="1266" actId="478"/>
          <ac:picMkLst>
            <pc:docMk/>
            <pc:sldMk cId="3951377450" sldId="433"/>
            <ac:picMk id="3" creationId="{C6D8CC78-ED30-88E7-780C-0131DEEB6B85}"/>
          </ac:picMkLst>
        </pc:picChg>
        <pc:picChg chg="add mod modCrop">
          <ac:chgData name="Chittaranjan Hens" userId="6fc03958433e8a43" providerId="LiveId" clId="{309794F8-99CF-4983-9CCF-D5B7BCCE1DF4}" dt="2023-01-22T02:45:20.509" v="1286" actId="732"/>
          <ac:picMkLst>
            <pc:docMk/>
            <pc:sldMk cId="3951377450" sldId="433"/>
            <ac:picMk id="4" creationId="{DE236744-E78F-2415-BA56-03BD25912E1B}"/>
          </ac:picMkLst>
        </pc:picChg>
      </pc:sldChg>
      <pc:sldChg chg="add del">
        <pc:chgData name="Chittaranjan Hens" userId="6fc03958433e8a43" providerId="LiveId" clId="{309794F8-99CF-4983-9CCF-D5B7BCCE1DF4}" dt="2023-01-22T02:41:59.317" v="1268"/>
        <pc:sldMkLst>
          <pc:docMk/>
          <pc:sldMk cId="2276722908" sldId="434"/>
        </pc:sldMkLst>
      </pc:sldChg>
      <pc:sldChg chg="addSp delSp modSp add del">
        <pc:chgData name="Chittaranjan Hens" userId="6fc03958433e8a43" providerId="LiveId" clId="{309794F8-99CF-4983-9CCF-D5B7BCCE1DF4}" dt="2023-01-21T19:27:46.801" v="1260" actId="47"/>
        <pc:sldMkLst>
          <pc:docMk/>
          <pc:sldMk cId="2321466165" sldId="434"/>
        </pc:sldMkLst>
        <pc:spChg chg="del">
          <ac:chgData name="Chittaranjan Hens" userId="6fc03958433e8a43" providerId="LiveId" clId="{309794F8-99CF-4983-9CCF-D5B7BCCE1DF4}" dt="2023-01-21T19:11:08.383" v="1243" actId="478"/>
          <ac:spMkLst>
            <pc:docMk/>
            <pc:sldMk cId="2321466165" sldId="434"/>
            <ac:spMk id="2" creationId="{39B79E4E-FC83-8711-1576-F320C7571DD8}"/>
          </ac:spMkLst>
        </pc:spChg>
        <pc:spChg chg="del">
          <ac:chgData name="Chittaranjan Hens" userId="6fc03958433e8a43" providerId="LiveId" clId="{309794F8-99CF-4983-9CCF-D5B7BCCE1DF4}" dt="2023-01-21T19:11:08.383" v="1243" actId="478"/>
          <ac:spMkLst>
            <pc:docMk/>
            <pc:sldMk cId="2321466165" sldId="434"/>
            <ac:spMk id="21" creationId="{814AFED6-2FB8-BE8F-BFCF-2583529DECB4}"/>
          </ac:spMkLst>
        </pc:spChg>
        <pc:picChg chg="del mod">
          <ac:chgData name="Chittaranjan Hens" userId="6fc03958433e8a43" providerId="LiveId" clId="{309794F8-99CF-4983-9CCF-D5B7BCCE1DF4}" dt="2023-01-21T19:11:08.383" v="1243" actId="478"/>
          <ac:picMkLst>
            <pc:docMk/>
            <pc:sldMk cId="2321466165" sldId="434"/>
            <ac:picMk id="4098" creationId="{29DC7B19-FFDC-B101-630A-48322EA5BB13}"/>
          </ac:picMkLst>
        </pc:picChg>
        <pc:picChg chg="del mod">
          <ac:chgData name="Chittaranjan Hens" userId="6fc03958433e8a43" providerId="LiveId" clId="{309794F8-99CF-4983-9CCF-D5B7BCCE1DF4}" dt="2023-01-21T19:11:08.383" v="1243" actId="478"/>
          <ac:picMkLst>
            <pc:docMk/>
            <pc:sldMk cId="2321466165" sldId="434"/>
            <ac:picMk id="6146" creationId="{68D9167E-6D71-7041-4464-AE94377E05EC}"/>
          </ac:picMkLst>
        </pc:picChg>
        <pc:picChg chg="add mod">
          <ac:chgData name="Chittaranjan Hens" userId="6fc03958433e8a43" providerId="LiveId" clId="{309794F8-99CF-4983-9CCF-D5B7BCCE1DF4}" dt="2023-01-21T19:11:50.019" v="1257" actId="14100"/>
          <ac:picMkLst>
            <pc:docMk/>
            <pc:sldMk cId="2321466165" sldId="434"/>
            <ac:picMk id="8194" creationId="{1422B1FD-9B66-1342-1A90-AA84852323DD}"/>
          </ac:picMkLst>
        </pc:picChg>
        <pc:picChg chg="add mod">
          <ac:chgData name="Chittaranjan Hens" userId="6fc03958433e8a43" providerId="LiveId" clId="{309794F8-99CF-4983-9CCF-D5B7BCCE1DF4}" dt="2023-01-21T19:12:07.626" v="1259" actId="1076"/>
          <ac:picMkLst>
            <pc:docMk/>
            <pc:sldMk cId="2321466165" sldId="434"/>
            <ac:picMk id="8196" creationId="{950435EF-6272-BC9F-93B4-055BB0C92640}"/>
          </ac:picMkLst>
        </pc:picChg>
      </pc:sldChg>
      <pc:sldChg chg="addSp delSp modSp add mod modAnim">
        <pc:chgData name="Chittaranjan Hens" userId="6fc03958433e8a43" providerId="LiveId" clId="{309794F8-99CF-4983-9CCF-D5B7BCCE1DF4}" dt="2023-01-22T02:52:24.097" v="1381"/>
        <pc:sldMkLst>
          <pc:docMk/>
          <pc:sldMk cId="3768725755" sldId="434"/>
        </pc:sldMkLst>
        <pc:spChg chg="add mod">
          <ac:chgData name="Chittaranjan Hens" userId="6fc03958433e8a43" providerId="LiveId" clId="{309794F8-99CF-4983-9CCF-D5B7BCCE1DF4}" dt="2023-01-22T02:45:01.029" v="1284" actId="2711"/>
          <ac:spMkLst>
            <pc:docMk/>
            <pc:sldMk cId="3768725755" sldId="434"/>
            <ac:spMk id="4" creationId="{D32504E8-A1C9-3EEB-5F43-0741ED8C51ED}"/>
          </ac:spMkLst>
        </pc:spChg>
        <pc:spChg chg="add mod">
          <ac:chgData name="Chittaranjan Hens" userId="6fc03958433e8a43" providerId="LiveId" clId="{309794F8-99CF-4983-9CCF-D5B7BCCE1DF4}" dt="2023-01-22T02:52:24.097" v="1381"/>
          <ac:spMkLst>
            <pc:docMk/>
            <pc:sldMk cId="3768725755" sldId="434"/>
            <ac:spMk id="6" creationId="{97667196-0E82-A368-54A6-0681D99473A1}"/>
          </ac:spMkLst>
        </pc:spChg>
        <pc:picChg chg="del">
          <ac:chgData name="Chittaranjan Hens" userId="6fc03958433e8a43" providerId="LiveId" clId="{309794F8-99CF-4983-9CCF-D5B7BCCE1DF4}" dt="2023-01-22T02:43:34.328" v="1274" actId="478"/>
          <ac:picMkLst>
            <pc:docMk/>
            <pc:sldMk cId="3768725755" sldId="434"/>
            <ac:picMk id="2" creationId="{ECD3D644-A0F2-1C3E-E54C-2B73F1539201}"/>
          </ac:picMkLst>
        </pc:picChg>
        <pc:picChg chg="del">
          <ac:chgData name="Chittaranjan Hens" userId="6fc03958433e8a43" providerId="LiveId" clId="{309794F8-99CF-4983-9CCF-D5B7BCCE1DF4}" dt="2023-01-22T02:43:37.813" v="1275" actId="478"/>
          <ac:picMkLst>
            <pc:docMk/>
            <pc:sldMk cId="3768725755" sldId="434"/>
            <ac:picMk id="3" creationId="{C6D8CC78-ED30-88E7-780C-0131DEEB6B85}"/>
          </ac:picMkLst>
        </pc:picChg>
        <pc:picChg chg="add mod">
          <ac:chgData name="Chittaranjan Hens" userId="6fc03958433e8a43" providerId="LiveId" clId="{309794F8-99CF-4983-9CCF-D5B7BCCE1DF4}" dt="2023-01-22T02:45:09.409" v="1285" actId="14100"/>
          <ac:picMkLst>
            <pc:docMk/>
            <pc:sldMk cId="3768725755" sldId="434"/>
            <ac:picMk id="5" creationId="{D08390EF-5059-593D-8BE8-E442CEEED34A}"/>
          </ac:picMkLst>
        </pc:picChg>
      </pc:sldChg>
      <pc:sldChg chg="addSp delSp modSp add mod modAnim">
        <pc:chgData name="Chittaranjan Hens" userId="6fc03958433e8a43" providerId="LiveId" clId="{309794F8-99CF-4983-9CCF-D5B7BCCE1DF4}" dt="2023-01-23T03:03:37.527" v="1428"/>
        <pc:sldMkLst>
          <pc:docMk/>
          <pc:sldMk cId="1014503442" sldId="435"/>
        </pc:sldMkLst>
        <pc:spChg chg="add del mod topLvl">
          <ac:chgData name="Chittaranjan Hens" userId="6fc03958433e8a43" providerId="LiveId" clId="{309794F8-99CF-4983-9CCF-D5B7BCCE1DF4}" dt="2023-01-22T02:56:59.797" v="1402" actId="478"/>
          <ac:spMkLst>
            <pc:docMk/>
            <pc:sldMk cId="1014503442" sldId="435"/>
            <ac:spMk id="6" creationId="{BAA4B3AE-F51D-256E-4795-A2586DFA8EF6}"/>
          </ac:spMkLst>
        </pc:spChg>
        <pc:spChg chg="add mod">
          <ac:chgData name="Chittaranjan Hens" userId="6fc03958433e8a43" providerId="LiveId" clId="{309794F8-99CF-4983-9CCF-D5B7BCCE1DF4}" dt="2023-01-22T02:52:32.460" v="1383" actId="1076"/>
          <ac:spMkLst>
            <pc:docMk/>
            <pc:sldMk cId="1014503442" sldId="435"/>
            <ac:spMk id="9" creationId="{235B6043-AAAF-7F18-7045-3C3F661FB452}"/>
          </ac:spMkLst>
        </pc:spChg>
        <pc:spChg chg="mod">
          <ac:chgData name="Chittaranjan Hens" userId="6fc03958433e8a43" providerId="LiveId" clId="{309794F8-99CF-4983-9CCF-D5B7BCCE1DF4}" dt="2023-01-22T02:57:15.372" v="1405" actId="1076"/>
          <ac:spMkLst>
            <pc:docMk/>
            <pc:sldMk cId="1014503442" sldId="435"/>
            <ac:spMk id="12" creationId="{0B29F34C-5DF9-152F-82CC-484B5FF82ABE}"/>
          </ac:spMkLst>
        </pc:spChg>
        <pc:grpChg chg="add del mod">
          <ac:chgData name="Chittaranjan Hens" userId="6fc03958433e8a43" providerId="LiveId" clId="{309794F8-99CF-4983-9CCF-D5B7BCCE1DF4}" dt="2023-01-22T02:56:59.797" v="1402" actId="478"/>
          <ac:grpSpMkLst>
            <pc:docMk/>
            <pc:sldMk cId="1014503442" sldId="435"/>
            <ac:grpSpMk id="7" creationId="{4A715A43-7983-48C4-AD8A-C2B94D194E6D}"/>
          </ac:grpSpMkLst>
        </pc:grpChg>
        <pc:grpChg chg="add mod">
          <ac:chgData name="Chittaranjan Hens" userId="6fc03958433e8a43" providerId="LiveId" clId="{309794F8-99CF-4983-9CCF-D5B7BCCE1DF4}" dt="2023-01-22T02:57:15.372" v="1405" actId="1076"/>
          <ac:grpSpMkLst>
            <pc:docMk/>
            <pc:sldMk cId="1014503442" sldId="435"/>
            <ac:grpSpMk id="10" creationId="{A0549264-AACB-6C10-BC99-EAA69506B894}"/>
          </ac:grpSpMkLst>
        </pc:grpChg>
        <pc:picChg chg="del">
          <ac:chgData name="Chittaranjan Hens" userId="6fc03958433e8a43" providerId="LiveId" clId="{309794F8-99CF-4983-9CCF-D5B7BCCE1DF4}" dt="2023-01-22T02:48:20.012" v="1309" actId="478"/>
          <ac:picMkLst>
            <pc:docMk/>
            <pc:sldMk cId="1014503442" sldId="435"/>
            <ac:picMk id="2" creationId="{ECD3D644-A0F2-1C3E-E54C-2B73F1539201}"/>
          </ac:picMkLst>
        </pc:picChg>
        <pc:picChg chg="del">
          <ac:chgData name="Chittaranjan Hens" userId="6fc03958433e8a43" providerId="LiveId" clId="{309794F8-99CF-4983-9CCF-D5B7BCCE1DF4}" dt="2023-01-22T02:48:20.012" v="1309" actId="478"/>
          <ac:picMkLst>
            <pc:docMk/>
            <pc:sldMk cId="1014503442" sldId="435"/>
            <ac:picMk id="3" creationId="{C6D8CC78-ED30-88E7-780C-0131DEEB6B85}"/>
          </ac:picMkLst>
        </pc:picChg>
        <pc:picChg chg="add mod topLvl">
          <ac:chgData name="Chittaranjan Hens" userId="6fc03958433e8a43" providerId="LiveId" clId="{309794F8-99CF-4983-9CCF-D5B7BCCE1DF4}" dt="2023-01-22T02:57:01.798" v="1403" actId="1076"/>
          <ac:picMkLst>
            <pc:docMk/>
            <pc:sldMk cId="1014503442" sldId="435"/>
            <ac:picMk id="4" creationId="{4CE61932-00B9-B9E2-18D5-C8B3E9B33F06}"/>
          </ac:picMkLst>
        </pc:picChg>
        <pc:picChg chg="add del mod">
          <ac:chgData name="Chittaranjan Hens" userId="6fc03958433e8a43" providerId="LiveId" clId="{309794F8-99CF-4983-9CCF-D5B7BCCE1DF4}" dt="2023-01-22T02:56:14.536" v="1397" actId="478"/>
          <ac:picMkLst>
            <pc:docMk/>
            <pc:sldMk cId="1014503442" sldId="435"/>
            <ac:picMk id="5" creationId="{8D220A26-B644-6B9C-1592-79E725A646B5}"/>
          </ac:picMkLst>
        </pc:picChg>
        <pc:picChg chg="mod">
          <ac:chgData name="Chittaranjan Hens" userId="6fc03958433e8a43" providerId="LiveId" clId="{309794F8-99CF-4983-9CCF-D5B7BCCE1DF4}" dt="2023-01-22T02:57:15.372" v="1405" actId="1076"/>
          <ac:picMkLst>
            <pc:docMk/>
            <pc:sldMk cId="1014503442" sldId="435"/>
            <ac:picMk id="11" creationId="{62EC9ED2-23CE-6CBF-2F1B-71EB0A23724D}"/>
          </ac:picMkLst>
        </pc:picChg>
      </pc:sldChg>
      <pc:sldChg chg="addSp delSp modSp add mod">
        <pc:chgData name="Chittaranjan Hens" userId="6fc03958433e8a43" providerId="LiveId" clId="{309794F8-99CF-4983-9CCF-D5B7BCCE1DF4}" dt="2023-01-23T18:27:35.604" v="1829" actId="207"/>
        <pc:sldMkLst>
          <pc:docMk/>
          <pc:sldMk cId="2702629498" sldId="436"/>
        </pc:sldMkLst>
        <pc:spChg chg="add mod">
          <ac:chgData name="Chittaranjan Hens" userId="6fc03958433e8a43" providerId="LiveId" clId="{309794F8-99CF-4983-9CCF-D5B7BCCE1DF4}" dt="2023-01-23T18:27:35.604" v="1829" actId="207"/>
          <ac:spMkLst>
            <pc:docMk/>
            <pc:sldMk cId="2702629498" sldId="436"/>
            <ac:spMk id="2" creationId="{A37EF7BC-65FF-C650-A849-FFEEF4100AE7}"/>
          </ac:spMkLst>
        </pc:spChg>
        <pc:spChg chg="mod">
          <ac:chgData name="Chittaranjan Hens" userId="6fc03958433e8a43" providerId="LiveId" clId="{309794F8-99CF-4983-9CCF-D5B7BCCE1DF4}" dt="2023-01-22T02:59:02.277" v="1410" actId="1076"/>
          <ac:spMkLst>
            <pc:docMk/>
            <pc:sldMk cId="2702629498" sldId="436"/>
            <ac:spMk id="6" creationId="{BAA4B3AE-F51D-256E-4795-A2586DFA8EF6}"/>
          </ac:spMkLst>
        </pc:spChg>
        <pc:spChg chg="del">
          <ac:chgData name="Chittaranjan Hens" userId="6fc03958433e8a43" providerId="LiveId" clId="{309794F8-99CF-4983-9CCF-D5B7BCCE1DF4}" dt="2023-01-22T02:55:37.045" v="1394" actId="478"/>
          <ac:spMkLst>
            <pc:docMk/>
            <pc:sldMk cId="2702629498" sldId="436"/>
            <ac:spMk id="9" creationId="{235B6043-AAAF-7F18-7045-3C3F661FB452}"/>
          </ac:spMkLst>
        </pc:spChg>
        <pc:spChg chg="add mod">
          <ac:chgData name="Chittaranjan Hens" userId="6fc03958433e8a43" providerId="LiveId" clId="{309794F8-99CF-4983-9CCF-D5B7BCCE1DF4}" dt="2023-01-22T02:55:38.056" v="1395"/>
          <ac:spMkLst>
            <pc:docMk/>
            <pc:sldMk cId="2702629498" sldId="436"/>
            <ac:spMk id="12" creationId="{67C71DE3-23ED-FDC4-3608-006FEE7B7F4D}"/>
          </ac:spMkLst>
        </pc:spChg>
        <pc:grpChg chg="mod">
          <ac:chgData name="Chittaranjan Hens" userId="6fc03958433e8a43" providerId="LiveId" clId="{309794F8-99CF-4983-9CCF-D5B7BCCE1DF4}" dt="2023-01-22T02:59:02.277" v="1410" actId="1076"/>
          <ac:grpSpMkLst>
            <pc:docMk/>
            <pc:sldMk cId="2702629498" sldId="436"/>
            <ac:grpSpMk id="7" creationId="{4A715A43-7983-48C4-AD8A-C2B94D194E6D}"/>
          </ac:grpSpMkLst>
        </pc:grpChg>
        <pc:picChg chg="add del mod">
          <ac:chgData name="Chittaranjan Hens" userId="6fc03958433e8a43" providerId="LiveId" clId="{309794F8-99CF-4983-9CCF-D5B7BCCE1DF4}" dt="2023-01-22T02:51:34.259" v="1373"/>
          <ac:picMkLst>
            <pc:docMk/>
            <pc:sldMk cId="2702629498" sldId="436"/>
            <ac:picMk id="2" creationId="{A513CE3F-61AC-FEFD-08D1-60EACD480B47}"/>
          </ac:picMkLst>
        </pc:picChg>
        <pc:picChg chg="add del mod">
          <ac:chgData name="Chittaranjan Hens" userId="6fc03958433e8a43" providerId="LiveId" clId="{309794F8-99CF-4983-9CCF-D5B7BCCE1DF4}" dt="2023-01-22T02:51:34.259" v="1373"/>
          <ac:picMkLst>
            <pc:docMk/>
            <pc:sldMk cId="2702629498" sldId="436"/>
            <ac:picMk id="3" creationId="{E0E35240-53F5-390B-AB39-CE4A4D8A22D6}"/>
          </ac:picMkLst>
        </pc:picChg>
        <pc:picChg chg="mod">
          <ac:chgData name="Chittaranjan Hens" userId="6fc03958433e8a43" providerId="LiveId" clId="{309794F8-99CF-4983-9CCF-D5B7BCCE1DF4}" dt="2023-01-22T02:59:02.277" v="1410" actId="1076"/>
          <ac:picMkLst>
            <pc:docMk/>
            <pc:sldMk cId="2702629498" sldId="436"/>
            <ac:picMk id="4" creationId="{4CE61932-00B9-B9E2-18D5-C8B3E9B33F06}"/>
          </ac:picMkLst>
        </pc:picChg>
        <pc:picChg chg="mod">
          <ac:chgData name="Chittaranjan Hens" userId="6fc03958433e8a43" providerId="LiveId" clId="{309794F8-99CF-4983-9CCF-D5B7BCCE1DF4}" dt="2023-01-22T02:59:11.292" v="1412" actId="14100"/>
          <ac:picMkLst>
            <pc:docMk/>
            <pc:sldMk cId="2702629498" sldId="436"/>
            <ac:picMk id="5" creationId="{8D220A26-B644-6B9C-1592-79E725A646B5}"/>
          </ac:picMkLst>
        </pc:picChg>
        <pc:picChg chg="add mod">
          <ac:chgData name="Chittaranjan Hens" userId="6fc03958433e8a43" providerId="LiveId" clId="{309794F8-99CF-4983-9CCF-D5B7BCCE1DF4}" dt="2023-01-22T02:51:46.142" v="1376" actId="1076"/>
          <ac:picMkLst>
            <pc:docMk/>
            <pc:sldMk cId="2702629498" sldId="436"/>
            <ac:picMk id="10" creationId="{6410E570-D5E6-8D91-20D8-07FDC8C8B2D3}"/>
          </ac:picMkLst>
        </pc:picChg>
        <pc:picChg chg="add mod">
          <ac:chgData name="Chittaranjan Hens" userId="6fc03958433e8a43" providerId="LiveId" clId="{309794F8-99CF-4983-9CCF-D5B7BCCE1DF4}" dt="2023-01-22T02:51:42.109" v="1375" actId="1076"/>
          <ac:picMkLst>
            <pc:docMk/>
            <pc:sldMk cId="2702629498" sldId="436"/>
            <ac:picMk id="11" creationId="{DC873BA5-35C2-C8F0-64D2-7D055936845B}"/>
          </ac:picMkLst>
        </pc:picChg>
      </pc:sldChg>
      <pc:sldChg chg="addSp delSp modSp add mod ord delAnim">
        <pc:chgData name="Chittaranjan Hens" userId="6fc03958433e8a43" providerId="LiveId" clId="{309794F8-99CF-4983-9CCF-D5B7BCCE1DF4}" dt="2023-01-23T03:38:21.558" v="1431" actId="20578"/>
        <pc:sldMkLst>
          <pc:docMk/>
          <pc:sldMk cId="4011416936" sldId="437"/>
        </pc:sldMkLst>
        <pc:spChg chg="del">
          <ac:chgData name="Chittaranjan Hens" userId="6fc03958433e8a43" providerId="LiveId" clId="{309794F8-99CF-4983-9CCF-D5B7BCCE1DF4}" dt="2023-01-22T02:54:03.629" v="1388" actId="478"/>
          <ac:spMkLst>
            <pc:docMk/>
            <pc:sldMk cId="4011416936" sldId="437"/>
            <ac:spMk id="4" creationId="{D32504E8-A1C9-3EEB-5F43-0741ED8C51ED}"/>
          </ac:spMkLst>
        </pc:spChg>
        <pc:grpChg chg="add mod">
          <ac:chgData name="Chittaranjan Hens" userId="6fc03958433e8a43" providerId="LiveId" clId="{309794F8-99CF-4983-9CCF-D5B7BCCE1DF4}" dt="2023-01-22T02:54:21.963" v="1391" actId="1076"/>
          <ac:grpSpMkLst>
            <pc:docMk/>
            <pc:sldMk cId="4011416936" sldId="437"/>
            <ac:grpSpMk id="3" creationId="{78575FC2-9285-9730-09C9-7C9AA471A62B}"/>
          </ac:grpSpMkLst>
        </pc:grpChg>
        <pc:picChg chg="add mod">
          <ac:chgData name="Chittaranjan Hens" userId="6fc03958433e8a43" providerId="LiveId" clId="{309794F8-99CF-4983-9CCF-D5B7BCCE1DF4}" dt="2023-01-22T02:54:10.993" v="1389"/>
          <ac:picMkLst>
            <pc:docMk/>
            <pc:sldMk cId="4011416936" sldId="437"/>
            <ac:picMk id="2" creationId="{1AB3C4AD-DC5E-EE56-9AB6-D0828278F243}"/>
          </ac:picMkLst>
        </pc:picChg>
        <pc:picChg chg="del">
          <ac:chgData name="Chittaranjan Hens" userId="6fc03958433e8a43" providerId="LiveId" clId="{309794F8-99CF-4983-9CCF-D5B7BCCE1DF4}" dt="2023-01-22T02:54:03.629" v="1388" actId="478"/>
          <ac:picMkLst>
            <pc:docMk/>
            <pc:sldMk cId="4011416936" sldId="437"/>
            <ac:picMk id="5" creationId="{D08390EF-5059-593D-8BE8-E442CEEED34A}"/>
          </ac:picMkLst>
        </pc:picChg>
        <pc:picChg chg="mod">
          <ac:chgData name="Chittaranjan Hens" userId="6fc03958433e8a43" providerId="LiveId" clId="{309794F8-99CF-4983-9CCF-D5B7BCCE1DF4}" dt="2023-01-22T02:54:10.993" v="1389"/>
          <ac:picMkLst>
            <pc:docMk/>
            <pc:sldMk cId="4011416936" sldId="437"/>
            <ac:picMk id="7" creationId="{A3F0F7E2-A761-E4B9-4B49-D24D33886167}"/>
          </ac:picMkLst>
        </pc:picChg>
        <pc:picChg chg="mod">
          <ac:chgData name="Chittaranjan Hens" userId="6fc03958433e8a43" providerId="LiveId" clId="{309794F8-99CF-4983-9CCF-D5B7BCCE1DF4}" dt="2023-01-22T02:54:10.993" v="1389"/>
          <ac:picMkLst>
            <pc:docMk/>
            <pc:sldMk cId="4011416936" sldId="437"/>
            <ac:picMk id="9" creationId="{AF70E170-1A52-A088-8A9E-7AF330525BBD}"/>
          </ac:picMkLst>
        </pc:picChg>
      </pc:sldChg>
      <pc:sldChg chg="modSp add">
        <pc:chgData name="Chittaranjan Hens" userId="6fc03958433e8a43" providerId="LiveId" clId="{309794F8-99CF-4983-9CCF-D5B7BCCE1DF4}" dt="2023-01-22T02:58:54.439" v="1409" actId="14100"/>
        <pc:sldMkLst>
          <pc:docMk/>
          <pc:sldMk cId="3843567462" sldId="438"/>
        </pc:sldMkLst>
        <pc:spChg chg="mod">
          <ac:chgData name="Chittaranjan Hens" userId="6fc03958433e8a43" providerId="LiveId" clId="{309794F8-99CF-4983-9CCF-D5B7BCCE1DF4}" dt="2023-01-22T02:58:46.621" v="1407" actId="1076"/>
          <ac:spMkLst>
            <pc:docMk/>
            <pc:sldMk cId="3843567462" sldId="438"/>
            <ac:spMk id="6" creationId="{BAA4B3AE-F51D-256E-4795-A2586DFA8EF6}"/>
          </ac:spMkLst>
        </pc:spChg>
        <pc:grpChg chg="mod">
          <ac:chgData name="Chittaranjan Hens" userId="6fc03958433e8a43" providerId="LiveId" clId="{309794F8-99CF-4983-9CCF-D5B7BCCE1DF4}" dt="2023-01-22T02:58:46.621" v="1407" actId="1076"/>
          <ac:grpSpMkLst>
            <pc:docMk/>
            <pc:sldMk cId="3843567462" sldId="438"/>
            <ac:grpSpMk id="7" creationId="{4A715A43-7983-48C4-AD8A-C2B94D194E6D}"/>
          </ac:grpSpMkLst>
        </pc:grpChg>
        <pc:picChg chg="mod">
          <ac:chgData name="Chittaranjan Hens" userId="6fc03958433e8a43" providerId="LiveId" clId="{309794F8-99CF-4983-9CCF-D5B7BCCE1DF4}" dt="2023-01-22T02:58:46.621" v="1407" actId="1076"/>
          <ac:picMkLst>
            <pc:docMk/>
            <pc:sldMk cId="3843567462" sldId="438"/>
            <ac:picMk id="4" creationId="{4CE61932-00B9-B9E2-18D5-C8B3E9B33F06}"/>
          </ac:picMkLst>
        </pc:picChg>
        <pc:picChg chg="mod">
          <ac:chgData name="Chittaranjan Hens" userId="6fc03958433e8a43" providerId="LiveId" clId="{309794F8-99CF-4983-9CCF-D5B7BCCE1DF4}" dt="2023-01-22T02:58:54.439" v="1409" actId="14100"/>
          <ac:picMkLst>
            <pc:docMk/>
            <pc:sldMk cId="3843567462" sldId="438"/>
            <ac:picMk id="5" creationId="{8D220A26-B644-6B9C-1592-79E725A646B5}"/>
          </ac:picMkLst>
        </pc:picChg>
      </pc:sldChg>
      <pc:sldChg chg="add del">
        <pc:chgData name="Chittaranjan Hens" userId="6fc03958433e8a43" providerId="LiveId" clId="{309794F8-99CF-4983-9CCF-D5B7BCCE1DF4}" dt="2023-01-22T03:00:52.994" v="1427" actId="47"/>
        <pc:sldMkLst>
          <pc:docMk/>
          <pc:sldMk cId="2756404031" sldId="439"/>
        </pc:sldMkLst>
      </pc:sldChg>
      <pc:sldChg chg="addSp delSp modSp new mod setBg">
        <pc:chgData name="Chittaranjan Hens" userId="6fc03958433e8a43" providerId="LiveId" clId="{309794F8-99CF-4983-9CCF-D5B7BCCE1DF4}" dt="2023-01-22T03:00:34.115" v="1425" actId="26606"/>
        <pc:sldMkLst>
          <pc:docMk/>
          <pc:sldMk cId="3618200920" sldId="440"/>
        </pc:sldMkLst>
        <pc:spChg chg="add del">
          <ac:chgData name="Chittaranjan Hens" userId="6fc03958433e8a43" providerId="LiveId" clId="{309794F8-99CF-4983-9CCF-D5B7BCCE1DF4}" dt="2023-01-22T03:00:34.115" v="1425" actId="26606"/>
          <ac:spMkLst>
            <pc:docMk/>
            <pc:sldMk cId="3618200920" sldId="440"/>
            <ac:spMk id="7" creationId="{AB8C311F-7253-4AED-9701-7FC0708C41C7}"/>
          </ac:spMkLst>
        </pc:spChg>
        <pc:spChg chg="add del">
          <ac:chgData name="Chittaranjan Hens" userId="6fc03958433e8a43" providerId="LiveId" clId="{309794F8-99CF-4983-9CCF-D5B7BCCE1DF4}" dt="2023-01-22T03:00:34.115" v="1425" actId="26606"/>
          <ac:spMkLst>
            <pc:docMk/>
            <pc:sldMk cId="3618200920" sldId="440"/>
            <ac:spMk id="9" creationId="{E2384209-CB15-4CDF-9D31-C44FD9A3F20D}"/>
          </ac:spMkLst>
        </pc:spChg>
        <pc:spChg chg="add del">
          <ac:chgData name="Chittaranjan Hens" userId="6fc03958433e8a43" providerId="LiveId" clId="{309794F8-99CF-4983-9CCF-D5B7BCCE1DF4}" dt="2023-01-22T03:00:34.115" v="1425" actId="26606"/>
          <ac:spMkLst>
            <pc:docMk/>
            <pc:sldMk cId="3618200920" sldId="440"/>
            <ac:spMk id="11" creationId="{2633B3B5-CC90-43F0-8714-D31D1F3F0209}"/>
          </ac:spMkLst>
        </pc:spChg>
        <pc:spChg chg="add del">
          <ac:chgData name="Chittaranjan Hens" userId="6fc03958433e8a43" providerId="LiveId" clId="{309794F8-99CF-4983-9CCF-D5B7BCCE1DF4}" dt="2023-01-22T03:00:34.115" v="1425" actId="26606"/>
          <ac:spMkLst>
            <pc:docMk/>
            <pc:sldMk cId="3618200920" sldId="440"/>
            <ac:spMk id="13" creationId="{A8D57A06-A426-446D-B02C-A2DC6B62E45E}"/>
          </ac:spMkLst>
        </pc:spChg>
        <pc:picChg chg="add mod">
          <ac:chgData name="Chittaranjan Hens" userId="6fc03958433e8a43" providerId="LiveId" clId="{309794F8-99CF-4983-9CCF-D5B7BCCE1DF4}" dt="2023-01-22T03:00:34.115" v="1425" actId="26606"/>
          <ac:picMkLst>
            <pc:docMk/>
            <pc:sldMk cId="3618200920" sldId="440"/>
            <ac:picMk id="2" creationId="{38CD2287-8C54-F57C-3418-8C6DE339C9CC}"/>
          </ac:picMkLst>
        </pc:picChg>
      </pc:sldChg>
      <pc:sldChg chg="addSp delSp modSp add mod">
        <pc:chgData name="Chittaranjan Hens" userId="6fc03958433e8a43" providerId="LiveId" clId="{309794F8-99CF-4983-9CCF-D5B7BCCE1DF4}" dt="2023-01-23T18:21:26.017" v="1750"/>
        <pc:sldMkLst>
          <pc:docMk/>
          <pc:sldMk cId="962572978" sldId="441"/>
        </pc:sldMkLst>
        <pc:spChg chg="add del mod">
          <ac:chgData name="Chittaranjan Hens" userId="6fc03958433e8a43" providerId="LiveId" clId="{309794F8-99CF-4983-9CCF-D5B7BCCE1DF4}" dt="2023-01-23T18:21:26.017" v="1750"/>
          <ac:spMkLst>
            <pc:docMk/>
            <pc:sldMk cId="962572978" sldId="441"/>
            <ac:spMk id="2" creationId="{3BD48759-BFA6-E2E6-473C-D6AFCEB82DFF}"/>
          </ac:spMkLst>
        </pc:spChg>
        <pc:spChg chg="add mod">
          <ac:chgData name="Chittaranjan Hens" userId="6fc03958433e8a43" providerId="LiveId" clId="{309794F8-99CF-4983-9CCF-D5B7BCCE1DF4}" dt="2023-01-23T04:20:40.699" v="1439" actId="1076"/>
          <ac:spMkLst>
            <pc:docMk/>
            <pc:sldMk cId="962572978" sldId="441"/>
            <ac:spMk id="3" creationId="{D36546FA-F480-2FF6-D344-AC78342C6A29}"/>
          </ac:spMkLst>
        </pc:spChg>
        <pc:grpChg chg="del">
          <ac:chgData name="Chittaranjan Hens" userId="6fc03958433e8a43" providerId="LiveId" clId="{309794F8-99CF-4983-9CCF-D5B7BCCE1DF4}" dt="2023-01-23T04:19:49.685" v="1433" actId="478"/>
          <ac:grpSpMkLst>
            <pc:docMk/>
            <pc:sldMk cId="962572978" sldId="441"/>
            <ac:grpSpMk id="7" creationId="{4A715A43-7983-48C4-AD8A-C2B94D194E6D}"/>
          </ac:grpSpMkLst>
        </pc:grpChg>
        <pc:picChg chg="del">
          <ac:chgData name="Chittaranjan Hens" userId="6fc03958433e8a43" providerId="LiveId" clId="{309794F8-99CF-4983-9CCF-D5B7BCCE1DF4}" dt="2023-01-23T04:19:49.685" v="1433" actId="478"/>
          <ac:picMkLst>
            <pc:docMk/>
            <pc:sldMk cId="962572978" sldId="441"/>
            <ac:picMk id="5" creationId="{8D220A26-B644-6B9C-1592-79E725A646B5}"/>
          </ac:picMkLst>
        </pc:picChg>
        <pc:picChg chg="del">
          <ac:chgData name="Chittaranjan Hens" userId="6fc03958433e8a43" providerId="LiveId" clId="{309794F8-99CF-4983-9CCF-D5B7BCCE1DF4}" dt="2023-01-23T04:19:49.685" v="1433" actId="478"/>
          <ac:picMkLst>
            <pc:docMk/>
            <pc:sldMk cId="962572978" sldId="441"/>
            <ac:picMk id="10" creationId="{6410E570-D5E6-8D91-20D8-07FDC8C8B2D3}"/>
          </ac:picMkLst>
        </pc:picChg>
        <pc:picChg chg="del">
          <ac:chgData name="Chittaranjan Hens" userId="6fc03958433e8a43" providerId="LiveId" clId="{309794F8-99CF-4983-9CCF-D5B7BCCE1DF4}" dt="2023-01-23T04:19:49.685" v="1433" actId="478"/>
          <ac:picMkLst>
            <pc:docMk/>
            <pc:sldMk cId="962572978" sldId="441"/>
            <ac:picMk id="11" creationId="{DC873BA5-35C2-C8F0-64D2-7D055936845B}"/>
          </ac:picMkLst>
        </pc:picChg>
      </pc:sldChg>
      <pc:sldChg chg="addSp modSp add mod">
        <pc:chgData name="Chittaranjan Hens" userId="6fc03958433e8a43" providerId="LiveId" clId="{309794F8-99CF-4983-9CCF-D5B7BCCE1DF4}" dt="2023-01-23T04:21:53.140" v="1451" actId="1076"/>
        <pc:sldMkLst>
          <pc:docMk/>
          <pc:sldMk cId="1048911858" sldId="442"/>
        </pc:sldMkLst>
        <pc:spChg chg="add mod">
          <ac:chgData name="Chittaranjan Hens" userId="6fc03958433e8a43" providerId="LiveId" clId="{309794F8-99CF-4983-9CCF-D5B7BCCE1DF4}" dt="2023-01-23T04:21:53.140" v="1451" actId="1076"/>
          <ac:spMkLst>
            <pc:docMk/>
            <pc:sldMk cId="1048911858" sldId="442"/>
            <ac:spMk id="5" creationId="{0E27AEEF-98A8-E08D-BFAD-F7DEE2C6BF18}"/>
          </ac:spMkLst>
        </pc:spChg>
        <pc:grpChg chg="mod">
          <ac:chgData name="Chittaranjan Hens" userId="6fc03958433e8a43" providerId="LiveId" clId="{309794F8-99CF-4983-9CCF-D5B7BCCE1DF4}" dt="2023-01-23T04:21:02.701" v="1441" actId="1076"/>
          <ac:grpSpMkLst>
            <pc:docMk/>
            <pc:sldMk cId="1048911858" sldId="442"/>
            <ac:grpSpMk id="3" creationId="{78575FC2-9285-9730-09C9-7C9AA471A62B}"/>
          </ac:grpSpMkLst>
        </pc:grpChg>
        <pc:picChg chg="mod">
          <ac:chgData name="Chittaranjan Hens" userId="6fc03958433e8a43" providerId="LiveId" clId="{309794F8-99CF-4983-9CCF-D5B7BCCE1DF4}" dt="2023-01-23T04:21:42.205" v="1448" actId="1076"/>
          <ac:picMkLst>
            <pc:docMk/>
            <pc:sldMk cId="1048911858" sldId="442"/>
            <ac:picMk id="8" creationId="{EE007A6A-266A-D592-F141-F97DEAB7A24A}"/>
          </ac:picMkLst>
        </pc:picChg>
      </pc:sldChg>
      <pc:sldChg chg="addSp delSp modSp add mod delAnim modAnim">
        <pc:chgData name="Chittaranjan Hens" userId="6fc03958433e8a43" providerId="LiveId" clId="{309794F8-99CF-4983-9CCF-D5B7BCCE1DF4}" dt="2023-01-23T05:04:03.941" v="1740"/>
        <pc:sldMkLst>
          <pc:docMk/>
          <pc:sldMk cId="1983802560" sldId="443"/>
        </pc:sldMkLst>
        <pc:spChg chg="del">
          <ac:chgData name="Chittaranjan Hens" userId="6fc03958433e8a43" providerId="LiveId" clId="{309794F8-99CF-4983-9CCF-D5B7BCCE1DF4}" dt="2023-01-23T04:23:04.608" v="1455" actId="478"/>
          <ac:spMkLst>
            <pc:docMk/>
            <pc:sldMk cId="1983802560" sldId="443"/>
            <ac:spMk id="2" creationId="{ECE02996-8A1A-2948-A0D2-505FA82FB248}"/>
          </ac:spMkLst>
        </pc:spChg>
        <pc:spChg chg="add mod">
          <ac:chgData name="Chittaranjan Hens" userId="6fc03958433e8a43" providerId="LiveId" clId="{309794F8-99CF-4983-9CCF-D5B7BCCE1DF4}" dt="2023-01-23T04:41:33.305" v="1570" actId="255"/>
          <ac:spMkLst>
            <pc:docMk/>
            <pc:sldMk cId="1983802560" sldId="443"/>
            <ac:spMk id="2" creationId="{F66E394E-560C-6988-1C3E-1DEFC7847C45}"/>
          </ac:spMkLst>
        </pc:spChg>
        <pc:spChg chg="del">
          <ac:chgData name="Chittaranjan Hens" userId="6fc03958433e8a43" providerId="LiveId" clId="{309794F8-99CF-4983-9CCF-D5B7BCCE1DF4}" dt="2023-01-23T04:23:04.608" v="1455" actId="478"/>
          <ac:spMkLst>
            <pc:docMk/>
            <pc:sldMk cId="1983802560" sldId="443"/>
            <ac:spMk id="4" creationId="{CAD1F2BC-EC35-3E46-B979-EB8F286B872C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15" creationId="{DE5919F0-66BA-B1AB-A481-6EB10FEC652A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16" creationId="{57C94F02-69D4-7AB3-ED4A-0BC277A0C4C3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17" creationId="{2C710D19-D855-8617-8F26-E9C92072BD7E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37" creationId="{3610F38D-4AB4-C5E5-72CF-1A38A003B1DB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41" creationId="{DF7508D2-A436-C7C7-8DB6-F2643B396DC8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42" creationId="{71FAC917-08A3-07F0-7B43-5AE228A35E81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43" creationId="{81CA6271-A640-6DE3-BEC4-49D72DBA672E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44" creationId="{C42A241E-F9AE-AEC4-0FE3-39DCF3C52702}"/>
          </ac:spMkLst>
        </pc:spChg>
        <pc:spChg chg="mod">
          <ac:chgData name="Chittaranjan Hens" userId="6fc03958433e8a43" providerId="LiveId" clId="{309794F8-99CF-4983-9CCF-D5B7BCCE1DF4}" dt="2023-01-23T04:28:16.673" v="1460"/>
          <ac:spMkLst>
            <pc:docMk/>
            <pc:sldMk cId="1983802560" sldId="443"/>
            <ac:spMk id="45" creationId="{C9F4175E-C14C-88DD-707A-C2F552408D50}"/>
          </ac:spMkLst>
        </pc:spChg>
        <pc:spChg chg="add mod">
          <ac:chgData name="Chittaranjan Hens" userId="6fc03958433e8a43" providerId="LiveId" clId="{309794F8-99CF-4983-9CCF-D5B7BCCE1DF4}" dt="2023-01-23T04:28:54.907" v="1463" actId="1076"/>
          <ac:spMkLst>
            <pc:docMk/>
            <pc:sldMk cId="1983802560" sldId="443"/>
            <ac:spMk id="57" creationId="{1B44EDF4-FEB8-A908-B948-7DB8D9EA48EC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59" creationId="{E0C9096B-BCAD-6B30-DEEE-A5AA147641C1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68" creationId="{041C4ADB-CB57-6F70-63FB-DB6B467EAB51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69" creationId="{64DABF76-4F6B-0653-9E0A-78AEAD1CC401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72" creationId="{FCEB2D39-7ABB-BBDA-CCD3-CCB6CD64254A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75" creationId="{95C80BE2-8576-A227-C997-8D7B8E8D5E69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77" creationId="{9AE28B15-8C9E-F291-0E78-1CD57D3913F4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78" creationId="{838B5CCA-904B-456C-4C27-FF7B53CD8998}"/>
          </ac:spMkLst>
        </pc:spChg>
        <pc:spChg chg="mod">
          <ac:chgData name="Chittaranjan Hens" userId="6fc03958433e8a43" providerId="LiveId" clId="{309794F8-99CF-4983-9CCF-D5B7BCCE1DF4}" dt="2023-01-23T04:33:32.182" v="1464"/>
          <ac:spMkLst>
            <pc:docMk/>
            <pc:sldMk cId="1983802560" sldId="443"/>
            <ac:spMk id="80" creationId="{F6350E1E-6E57-209F-DE46-E443D1E35071}"/>
          </ac:spMkLst>
        </pc:spChg>
        <pc:spChg chg="del">
          <ac:chgData name="Chittaranjan Hens" userId="6fc03958433e8a43" providerId="LiveId" clId="{309794F8-99CF-4983-9CCF-D5B7BCCE1DF4}" dt="2023-01-23T04:23:04.608" v="1455" actId="478"/>
          <ac:spMkLst>
            <pc:docMk/>
            <pc:sldMk cId="1983802560" sldId="443"/>
            <ac:spMk id="170" creationId="{CC254ABE-6EB5-DF40-9DB1-848683F25D25}"/>
          </ac:spMkLst>
        </pc:spChg>
        <pc:spChg chg="del">
          <ac:chgData name="Chittaranjan Hens" userId="6fc03958433e8a43" providerId="LiveId" clId="{309794F8-99CF-4983-9CCF-D5B7BCCE1DF4}" dt="2023-01-23T04:23:04.608" v="1455" actId="478"/>
          <ac:spMkLst>
            <pc:docMk/>
            <pc:sldMk cId="1983802560" sldId="443"/>
            <ac:spMk id="210" creationId="{2BD7C186-D2D7-4A41-A18C-F665542D4C89}"/>
          </ac:spMkLst>
        </pc:spChg>
        <pc:grpChg chg="add mod">
          <ac:chgData name="Chittaranjan Hens" userId="6fc03958433e8a43" providerId="LiveId" clId="{309794F8-99CF-4983-9CCF-D5B7BCCE1DF4}" dt="2023-01-23T04:28:20.685" v="1461" actId="1076"/>
          <ac:grpSpMkLst>
            <pc:docMk/>
            <pc:sldMk cId="1983802560" sldId="443"/>
            <ac:grpSpMk id="5" creationId="{FAF61F3C-56EC-398E-9AE5-B9DBBCAF72E2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9" creationId="{E18FC7CB-F27E-7B4B-853C-0988D90041D8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10" creationId="{1CA35E5F-8F49-8446-B551-1024D2A32E72}"/>
          </ac:grpSpMkLst>
        </pc:grpChg>
        <pc:grpChg chg="mod">
          <ac:chgData name="Chittaranjan Hens" userId="6fc03958433e8a43" providerId="LiveId" clId="{309794F8-99CF-4983-9CCF-D5B7BCCE1DF4}" dt="2023-01-23T04:28:16.673" v="1460"/>
          <ac:grpSpMkLst>
            <pc:docMk/>
            <pc:sldMk cId="1983802560" sldId="443"/>
            <ac:grpSpMk id="14" creationId="{7A1C6B60-AD60-C4FB-0D41-735EDCA7519A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19" creationId="{D95D60F6-83F6-4E46-9A56-954AF34E6E4F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23" creationId="{7BBC1820-3FD6-4942-8A9F-9D0F42FB53D9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24" creationId="{432822F8-DF06-034D-8825-3AA99FD8F6F2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25" creationId="{FA36BDEF-02C9-8B4A-A4AA-55C77B6C1070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1" creationId="{AB961EC0-9A7F-CD43-9812-17435496F34E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2" creationId="{3F6143C7-BF76-C147-99B9-7E2251BD1E4A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3" creationId="{8A618ABF-C352-144D-BB1C-DEDE7A66951F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4" creationId="{5EC1D50E-1A45-954B-B9A9-B58C60D02D27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5" creationId="{026E84CC-BC83-DB41-A6EE-95CADF46B7A8}"/>
          </ac:grpSpMkLst>
        </pc:grpChg>
        <pc:grpChg chg="del">
          <ac:chgData name="Chittaranjan Hens" userId="6fc03958433e8a43" providerId="LiveId" clId="{309794F8-99CF-4983-9CCF-D5B7BCCE1DF4}" dt="2023-01-23T04:23:04.608" v="1455" actId="478"/>
          <ac:grpSpMkLst>
            <pc:docMk/>
            <pc:sldMk cId="1983802560" sldId="443"/>
            <ac:grpSpMk id="36" creationId="{76F7FF59-3F43-D346-A416-335207C0313B}"/>
          </ac:grpSpMkLst>
        </pc:grpChg>
        <pc:grpChg chg="add mod">
          <ac:chgData name="Chittaranjan Hens" userId="6fc03958433e8a43" providerId="LiveId" clId="{309794F8-99CF-4983-9CCF-D5B7BCCE1DF4}" dt="2023-01-23T04:35:21.192" v="1475" actId="1076"/>
          <ac:grpSpMkLst>
            <pc:docMk/>
            <pc:sldMk cId="1983802560" sldId="443"/>
            <ac:grpSpMk id="58" creationId="{0FE5022B-A9DB-9D3C-8BE3-2C43D3A372E9}"/>
          </ac:grpSpMkLst>
        </pc:grpChg>
        <pc:grpChg chg="mod">
          <ac:chgData name="Chittaranjan Hens" userId="6fc03958433e8a43" providerId="LiveId" clId="{309794F8-99CF-4983-9CCF-D5B7BCCE1DF4}" dt="2023-01-23T04:33:32.182" v="1464"/>
          <ac:grpSpMkLst>
            <pc:docMk/>
            <pc:sldMk cId="1983802560" sldId="443"/>
            <ac:grpSpMk id="61" creationId="{0F89C009-EBA3-92DD-BAEE-922A79E3E8D6}"/>
          </ac:grpSpMkLst>
        </pc:grpChg>
        <pc:grpChg chg="mod">
          <ac:chgData name="Chittaranjan Hens" userId="6fc03958433e8a43" providerId="LiveId" clId="{309794F8-99CF-4983-9CCF-D5B7BCCE1DF4}" dt="2023-01-23T04:33:32.182" v="1464"/>
          <ac:grpSpMkLst>
            <pc:docMk/>
            <pc:sldMk cId="1983802560" sldId="443"/>
            <ac:grpSpMk id="62" creationId="{C610AFFD-2802-EA84-76EC-831B387979EA}"/>
          </ac:grpSpMkLst>
        </pc:grpChg>
        <pc:picChg chg="add mod ord">
          <ac:chgData name="Chittaranjan Hens" userId="6fc03958433e8a43" providerId="LiveId" clId="{309794F8-99CF-4983-9CCF-D5B7BCCE1DF4}" dt="2023-01-23T05:04:03.941" v="1740"/>
          <ac:picMkLst>
            <pc:docMk/>
            <pc:sldMk cId="1983802560" sldId="443"/>
            <ac:picMk id="3" creationId="{C2BBFD4E-1DE1-9983-DF09-A4A1EE6B1133}"/>
          </ac:picMkLst>
        </pc:picChg>
        <pc:picChg chg="del">
          <ac:chgData name="Chittaranjan Hens" userId="6fc03958433e8a43" providerId="LiveId" clId="{309794F8-99CF-4983-9CCF-D5B7BCCE1DF4}" dt="2023-01-23T04:23:04.608" v="1455" actId="478"/>
          <ac:picMkLst>
            <pc:docMk/>
            <pc:sldMk cId="1983802560" sldId="443"/>
            <ac:picMk id="3" creationId="{D4C8FB53-24D5-6129-80B2-D1221E121F0B}"/>
          </ac:picMkLst>
        </pc:picChg>
        <pc:picChg chg="add mod">
          <ac:chgData name="Chittaranjan Hens" userId="6fc03958433e8a43" providerId="LiveId" clId="{309794F8-99CF-4983-9CCF-D5B7BCCE1DF4}" dt="2023-01-23T04:41:23.676" v="1568" actId="1076"/>
          <ac:picMkLst>
            <pc:docMk/>
            <pc:sldMk cId="1983802560" sldId="443"/>
            <ac:picMk id="86" creationId="{7F6C75DD-F3D9-E882-6EA2-C7A7C21ECE27}"/>
          </ac:picMkLst>
        </pc:picChg>
        <pc:picChg chg="add mod">
          <ac:chgData name="Chittaranjan Hens" userId="6fc03958433e8a43" providerId="LiveId" clId="{309794F8-99CF-4983-9CCF-D5B7BCCE1DF4}" dt="2023-01-23T04:35:13.857" v="1474" actId="1076"/>
          <ac:picMkLst>
            <pc:docMk/>
            <pc:sldMk cId="1983802560" sldId="443"/>
            <ac:picMk id="87" creationId="{BF7D977D-150D-3896-B590-2B07868CBCCB}"/>
          </ac:picMkLst>
        </pc:picChg>
        <pc:cxnChg chg="mod">
          <ac:chgData name="Chittaranjan Hens" userId="6fc03958433e8a43" providerId="LiveId" clId="{309794F8-99CF-4983-9CCF-D5B7BCCE1DF4}" dt="2023-01-23T04:28:16.673" v="1460"/>
          <ac:cxnSpMkLst>
            <pc:docMk/>
            <pc:sldMk cId="1983802560" sldId="443"/>
            <ac:cxnSpMk id="52" creationId="{8AE8E7BD-9117-1B7F-144D-FDEE91CEF412}"/>
          </ac:cxnSpMkLst>
        </pc:cxnChg>
        <pc:cxnChg chg="mod">
          <ac:chgData name="Chittaranjan Hens" userId="6fc03958433e8a43" providerId="LiveId" clId="{309794F8-99CF-4983-9CCF-D5B7BCCE1DF4}" dt="2023-01-23T04:28:16.673" v="1460"/>
          <ac:cxnSpMkLst>
            <pc:docMk/>
            <pc:sldMk cId="1983802560" sldId="443"/>
            <ac:cxnSpMk id="54" creationId="{1F538A59-07C2-7098-8DE0-26CBC838BCE3}"/>
          </ac:cxnSpMkLst>
        </pc:cxnChg>
        <pc:cxnChg chg="mod">
          <ac:chgData name="Chittaranjan Hens" userId="6fc03958433e8a43" providerId="LiveId" clId="{309794F8-99CF-4983-9CCF-D5B7BCCE1DF4}" dt="2023-01-23T04:33:32.182" v="1464"/>
          <ac:cxnSpMkLst>
            <pc:docMk/>
            <pc:sldMk cId="1983802560" sldId="443"/>
            <ac:cxnSpMk id="84" creationId="{925702B4-7841-4736-DA8B-09EA572E6D99}"/>
          </ac:cxnSpMkLst>
        </pc:cxnChg>
        <pc:cxnChg chg="mod">
          <ac:chgData name="Chittaranjan Hens" userId="6fc03958433e8a43" providerId="LiveId" clId="{309794F8-99CF-4983-9CCF-D5B7BCCE1DF4}" dt="2023-01-23T04:33:32.182" v="1464"/>
          <ac:cxnSpMkLst>
            <pc:docMk/>
            <pc:sldMk cId="1983802560" sldId="443"/>
            <ac:cxnSpMk id="85" creationId="{02B3E315-2B1A-8507-87C4-7FE658EFCC1C}"/>
          </ac:cxnSpMkLst>
        </pc:cxnChg>
      </pc:sldChg>
      <pc:sldChg chg="add del">
        <pc:chgData name="Chittaranjan Hens" userId="6fc03958433e8a43" providerId="LiveId" clId="{309794F8-99CF-4983-9CCF-D5B7BCCE1DF4}" dt="2023-01-23T04:22:23.095" v="1453"/>
        <pc:sldMkLst>
          <pc:docMk/>
          <pc:sldMk cId="4183231372" sldId="443"/>
        </pc:sldMkLst>
      </pc:sldChg>
      <pc:sldChg chg="addSp delSp modSp add mod delAnim modAnim">
        <pc:chgData name="Chittaranjan Hens" userId="6fc03958433e8a43" providerId="LiveId" clId="{309794F8-99CF-4983-9CCF-D5B7BCCE1DF4}" dt="2023-01-23T04:46:39.356" v="1714"/>
        <pc:sldMkLst>
          <pc:docMk/>
          <pc:sldMk cId="874924738" sldId="444"/>
        </pc:sldMkLst>
        <pc:spChg chg="add del mod">
          <ac:chgData name="Chittaranjan Hens" userId="6fc03958433e8a43" providerId="LiveId" clId="{309794F8-99CF-4983-9CCF-D5B7BCCE1DF4}" dt="2023-01-23T04:40:34.965" v="1560" actId="478"/>
          <ac:spMkLst>
            <pc:docMk/>
            <pc:sldMk cId="874924738" sldId="444"/>
            <ac:spMk id="3" creationId="{CE0AA893-7795-7F4A-EE17-FDE3AD493239}"/>
          </ac:spMkLst>
        </pc:spChg>
        <pc:spChg chg="add mod">
          <ac:chgData name="Chittaranjan Hens" userId="6fc03958433e8a43" providerId="LiveId" clId="{309794F8-99CF-4983-9CCF-D5B7BCCE1DF4}" dt="2023-01-23T04:42:54.881" v="1586" actId="1076"/>
          <ac:spMkLst>
            <pc:docMk/>
            <pc:sldMk cId="874924738" sldId="444"/>
            <ac:spMk id="7" creationId="{C21E9CD6-40A4-146C-3336-46229C0AD5A5}"/>
          </ac:spMkLst>
        </pc:spChg>
        <pc:spChg chg="add mod">
          <ac:chgData name="Chittaranjan Hens" userId="6fc03958433e8a43" providerId="LiveId" clId="{309794F8-99CF-4983-9CCF-D5B7BCCE1DF4}" dt="2023-01-23T04:45:12.113" v="1706" actId="20577"/>
          <ac:spMkLst>
            <pc:docMk/>
            <pc:sldMk cId="874924738" sldId="444"/>
            <ac:spMk id="8" creationId="{905565E5-E59E-0683-0384-459060E645F1}"/>
          </ac:spMkLst>
        </pc:spChg>
        <pc:spChg chg="del">
          <ac:chgData name="Chittaranjan Hens" userId="6fc03958433e8a43" providerId="LiveId" clId="{309794F8-99CF-4983-9CCF-D5B7BCCE1DF4}" dt="2023-01-23T04:36:53.769" v="1485" actId="478"/>
          <ac:spMkLst>
            <pc:docMk/>
            <pc:sldMk cId="874924738" sldId="444"/>
            <ac:spMk id="57" creationId="{1B44EDF4-FEB8-A908-B948-7DB8D9EA48EC}"/>
          </ac:spMkLst>
        </pc:spChg>
        <pc:grpChg chg="del">
          <ac:chgData name="Chittaranjan Hens" userId="6fc03958433e8a43" providerId="LiveId" clId="{309794F8-99CF-4983-9CCF-D5B7BCCE1DF4}" dt="2023-01-23T04:36:53.769" v="1485" actId="478"/>
          <ac:grpSpMkLst>
            <pc:docMk/>
            <pc:sldMk cId="874924738" sldId="444"/>
            <ac:grpSpMk id="5" creationId="{FAF61F3C-56EC-398E-9AE5-B9DBBCAF72E2}"/>
          </ac:grpSpMkLst>
        </pc:grpChg>
        <pc:grpChg chg="mod">
          <ac:chgData name="Chittaranjan Hens" userId="6fc03958433e8a43" providerId="LiveId" clId="{309794F8-99CF-4983-9CCF-D5B7BCCE1DF4}" dt="2023-01-23T04:37:01.014" v="1534" actId="1035"/>
          <ac:grpSpMkLst>
            <pc:docMk/>
            <pc:sldMk cId="874924738" sldId="444"/>
            <ac:grpSpMk id="58" creationId="{0FE5022B-A9DB-9D3C-8BE3-2C43D3A372E9}"/>
          </ac:grpSpMkLst>
        </pc:grpChg>
        <pc:picChg chg="add mod">
          <ac:chgData name="Chittaranjan Hens" userId="6fc03958433e8a43" providerId="LiveId" clId="{309794F8-99CF-4983-9CCF-D5B7BCCE1DF4}" dt="2023-01-23T04:42:26.703" v="1571" actId="1076"/>
          <ac:picMkLst>
            <pc:docMk/>
            <pc:sldMk cId="874924738" sldId="444"/>
            <ac:picMk id="4" creationId="{E00D0EF4-3338-B72D-42C7-993223F17562}"/>
          </ac:picMkLst>
        </pc:picChg>
        <pc:picChg chg="add mod">
          <ac:chgData name="Chittaranjan Hens" userId="6fc03958433e8a43" providerId="LiveId" clId="{309794F8-99CF-4983-9CCF-D5B7BCCE1DF4}" dt="2023-01-23T04:46:34.283" v="1713" actId="1076"/>
          <ac:picMkLst>
            <pc:docMk/>
            <pc:sldMk cId="874924738" sldId="444"/>
            <ac:picMk id="10" creationId="{D5DD6D78-C30A-2E96-4689-6B0542CFFBBD}"/>
          </ac:picMkLst>
        </pc:picChg>
        <pc:picChg chg="mod">
          <ac:chgData name="Chittaranjan Hens" userId="6fc03958433e8a43" providerId="LiveId" clId="{309794F8-99CF-4983-9CCF-D5B7BCCE1DF4}" dt="2023-01-23T04:37:01.014" v="1534" actId="1035"/>
          <ac:picMkLst>
            <pc:docMk/>
            <pc:sldMk cId="874924738" sldId="444"/>
            <ac:picMk id="86" creationId="{7F6C75DD-F3D9-E882-6EA2-C7A7C21ECE27}"/>
          </ac:picMkLst>
        </pc:picChg>
        <pc:picChg chg="mod">
          <ac:chgData name="Chittaranjan Hens" userId="6fc03958433e8a43" providerId="LiveId" clId="{309794F8-99CF-4983-9CCF-D5B7BCCE1DF4}" dt="2023-01-23T04:37:01.014" v="1534" actId="1035"/>
          <ac:picMkLst>
            <pc:docMk/>
            <pc:sldMk cId="874924738" sldId="444"/>
            <ac:picMk id="87" creationId="{BF7D977D-150D-3896-B590-2B07868CBCCB}"/>
          </ac:picMkLst>
        </pc:picChg>
      </pc:sldChg>
      <pc:sldChg chg="addSp delSp modSp add del mod delAnim modAnim">
        <pc:chgData name="Chittaranjan Hens" userId="6fc03958433e8a43" providerId="LiveId" clId="{309794F8-99CF-4983-9CCF-D5B7BCCE1DF4}" dt="2023-01-23T04:36:45.891" v="1483" actId="47"/>
        <pc:sldMkLst>
          <pc:docMk/>
          <pc:sldMk cId="2440559549" sldId="444"/>
        </pc:sldMkLst>
        <pc:spChg chg="del">
          <ac:chgData name="Chittaranjan Hens" userId="6fc03958433e8a43" providerId="LiveId" clId="{309794F8-99CF-4983-9CCF-D5B7BCCE1DF4}" dt="2023-01-23T04:36:18.469" v="1478" actId="478"/>
          <ac:spMkLst>
            <pc:docMk/>
            <pc:sldMk cId="2440559549" sldId="444"/>
            <ac:spMk id="57" creationId="{1B44EDF4-FEB8-A908-B948-7DB8D9EA48EC}"/>
          </ac:spMkLst>
        </pc:spChg>
        <pc:grpChg chg="del">
          <ac:chgData name="Chittaranjan Hens" userId="6fc03958433e8a43" providerId="LiveId" clId="{309794F8-99CF-4983-9CCF-D5B7BCCE1DF4}" dt="2023-01-23T04:36:18.469" v="1478" actId="478"/>
          <ac:grpSpMkLst>
            <pc:docMk/>
            <pc:sldMk cId="2440559549" sldId="444"/>
            <ac:grpSpMk id="5" creationId="{FAF61F3C-56EC-398E-9AE5-B9DBBCAF72E2}"/>
          </ac:grpSpMkLst>
        </pc:grpChg>
        <pc:grpChg chg="mod">
          <ac:chgData name="Chittaranjan Hens" userId="6fc03958433e8a43" providerId="LiveId" clId="{309794F8-99CF-4983-9CCF-D5B7BCCE1DF4}" dt="2023-01-23T04:36:23.578" v="1479" actId="1076"/>
          <ac:grpSpMkLst>
            <pc:docMk/>
            <pc:sldMk cId="2440559549" sldId="444"/>
            <ac:grpSpMk id="58" creationId="{0FE5022B-A9DB-9D3C-8BE3-2C43D3A372E9}"/>
          </ac:grpSpMkLst>
        </pc:grpChg>
        <pc:picChg chg="add mod">
          <ac:chgData name="Chittaranjan Hens" userId="6fc03958433e8a43" providerId="LiveId" clId="{309794F8-99CF-4983-9CCF-D5B7BCCE1DF4}" dt="2023-01-23T04:36:27.402" v="1482" actId="1076"/>
          <ac:picMkLst>
            <pc:docMk/>
            <pc:sldMk cId="2440559549" sldId="444"/>
            <ac:picMk id="2" creationId="{AAD87971-9F8D-D34C-CCE4-B0BF33A7B777}"/>
          </ac:picMkLst>
        </pc:picChg>
        <pc:picChg chg="mod">
          <ac:chgData name="Chittaranjan Hens" userId="6fc03958433e8a43" providerId="LiveId" clId="{309794F8-99CF-4983-9CCF-D5B7BCCE1DF4}" dt="2023-01-23T04:36:23.578" v="1479" actId="1076"/>
          <ac:picMkLst>
            <pc:docMk/>
            <pc:sldMk cId="2440559549" sldId="444"/>
            <ac:picMk id="86" creationId="{7F6C75DD-F3D9-E882-6EA2-C7A7C21ECE27}"/>
          </ac:picMkLst>
        </pc:picChg>
        <pc:picChg chg="mod">
          <ac:chgData name="Chittaranjan Hens" userId="6fc03958433e8a43" providerId="LiveId" clId="{309794F8-99CF-4983-9CCF-D5B7BCCE1DF4}" dt="2023-01-23T04:36:23.578" v="1479" actId="1076"/>
          <ac:picMkLst>
            <pc:docMk/>
            <pc:sldMk cId="2440559549" sldId="444"/>
            <ac:picMk id="87" creationId="{BF7D977D-150D-3896-B590-2B07868CBCCB}"/>
          </ac:picMkLst>
        </pc:picChg>
      </pc:sldChg>
      <pc:sldChg chg="addSp delSp modSp add mod modAnim">
        <pc:chgData name="Chittaranjan Hens" userId="6fc03958433e8a43" providerId="LiveId" clId="{309794F8-99CF-4983-9CCF-D5B7BCCE1DF4}" dt="2023-01-23T05:04:34.811" v="1745" actId="14100"/>
        <pc:sldMkLst>
          <pc:docMk/>
          <pc:sldMk cId="194738743" sldId="445"/>
        </pc:sldMkLst>
        <pc:picChg chg="add del mod">
          <ac:chgData name="Chittaranjan Hens" userId="6fc03958433e8a43" providerId="LiveId" clId="{309794F8-99CF-4983-9CCF-D5B7BCCE1DF4}" dt="2023-01-23T04:58:51.344" v="1723" actId="478"/>
          <ac:picMkLst>
            <pc:docMk/>
            <pc:sldMk cId="194738743" sldId="445"/>
            <ac:picMk id="3" creationId="{1FF0CBC8-F601-4927-8A11-185DC9524F23}"/>
          </ac:picMkLst>
        </pc:picChg>
        <pc:picChg chg="mod">
          <ac:chgData name="Chittaranjan Hens" userId="6fc03958433e8a43" providerId="LiveId" clId="{309794F8-99CF-4983-9CCF-D5B7BCCE1DF4}" dt="2023-01-23T04:57:00.679" v="1719" actId="1076"/>
          <ac:picMkLst>
            <pc:docMk/>
            <pc:sldMk cId="194738743" sldId="445"/>
            <ac:picMk id="4" creationId="{E00D0EF4-3338-B72D-42C7-993223F17562}"/>
          </ac:picMkLst>
        </pc:picChg>
        <pc:picChg chg="add mod">
          <ac:chgData name="Chittaranjan Hens" userId="6fc03958433e8a43" providerId="LiveId" clId="{309794F8-99CF-4983-9CCF-D5B7BCCE1DF4}" dt="2023-01-23T05:04:34.811" v="1745" actId="14100"/>
          <ac:picMkLst>
            <pc:docMk/>
            <pc:sldMk cId="194738743" sldId="445"/>
            <ac:picMk id="6" creationId="{65B2BEC3-64D8-DE3E-939E-9297346DDFE6}"/>
          </ac:picMkLst>
        </pc:picChg>
        <pc:picChg chg="add mod">
          <ac:chgData name="Chittaranjan Hens" userId="6fc03958433e8a43" providerId="LiveId" clId="{309794F8-99CF-4983-9CCF-D5B7BCCE1DF4}" dt="2023-01-23T05:04:29.716" v="1743" actId="14100"/>
          <ac:picMkLst>
            <pc:docMk/>
            <pc:sldMk cId="194738743" sldId="445"/>
            <ac:picMk id="11" creationId="{01765F75-1074-9A5C-6EF1-2BFC20E13BD1}"/>
          </ac:picMkLst>
        </pc:picChg>
      </pc:sldChg>
      <pc:sldChg chg="addSp delSp modSp add mod delAnim modAnim">
        <pc:chgData name="Chittaranjan Hens" userId="6fc03958433e8a43" providerId="LiveId" clId="{309794F8-99CF-4983-9CCF-D5B7BCCE1DF4}" dt="2023-01-23T18:30:14.162" v="1935" actId="27636"/>
        <pc:sldMkLst>
          <pc:docMk/>
          <pc:sldMk cId="3706076406" sldId="446"/>
        </pc:sldMkLst>
        <pc:spChg chg="del">
          <ac:chgData name="Chittaranjan Hens" userId="6fc03958433e8a43" providerId="LiveId" clId="{309794F8-99CF-4983-9CCF-D5B7BCCE1DF4}" dt="2023-01-23T18:28:37.956" v="1836" actId="478"/>
          <ac:spMkLst>
            <pc:docMk/>
            <pc:sldMk cId="3706076406" sldId="446"/>
            <ac:spMk id="4" creationId="{509EDF53-2A6F-370D-4177-252FA47156D5}"/>
          </ac:spMkLst>
        </pc:spChg>
        <pc:spChg chg="del">
          <ac:chgData name="Chittaranjan Hens" userId="6fc03958433e8a43" providerId="LiveId" clId="{309794F8-99CF-4983-9CCF-D5B7BCCE1DF4}" dt="2023-01-23T18:28:41.290" v="1837" actId="478"/>
          <ac:spMkLst>
            <pc:docMk/>
            <pc:sldMk cId="3706076406" sldId="446"/>
            <ac:spMk id="5" creationId="{70F93DD1-73CB-13C5-795B-91ED80C25BC1}"/>
          </ac:spMkLst>
        </pc:spChg>
        <pc:spChg chg="add del mod">
          <ac:chgData name="Chittaranjan Hens" userId="6fc03958433e8a43" providerId="LiveId" clId="{309794F8-99CF-4983-9CCF-D5B7BCCE1DF4}" dt="2023-01-23T18:28:25.024" v="1832" actId="478"/>
          <ac:spMkLst>
            <pc:docMk/>
            <pc:sldMk cId="3706076406" sldId="446"/>
            <ac:spMk id="6" creationId="{E5FAD1DB-0555-B443-A553-B80A62933DE2}"/>
          </ac:spMkLst>
        </pc:spChg>
        <pc:spChg chg="mod">
          <ac:chgData name="Chittaranjan Hens" userId="6fc03958433e8a43" providerId="LiveId" clId="{309794F8-99CF-4983-9CCF-D5B7BCCE1DF4}" dt="2023-01-23T18:30:14.162" v="1935" actId="27636"/>
          <ac:spMkLst>
            <pc:docMk/>
            <pc:sldMk cId="3706076406" sldId="446"/>
            <ac:spMk id="1029" creationId="{A67599F7-9947-F9D4-F831-F9EB1C23D5E7}"/>
          </ac:spMkLst>
        </pc:spChg>
        <pc:spChg chg="del">
          <ac:chgData name="Chittaranjan Hens" userId="6fc03958433e8a43" providerId="LiveId" clId="{309794F8-99CF-4983-9CCF-D5B7BCCE1DF4}" dt="2023-01-23T18:28:20.602" v="1831" actId="478"/>
          <ac:spMkLst>
            <pc:docMk/>
            <pc:sldMk cId="3706076406" sldId="446"/>
            <ac:spMk id="1030" creationId="{8AE9DB68-BDD4-AB03-6C46-1CCD2A5C1B3B}"/>
          </ac:spMkLst>
        </pc:spChg>
        <pc:graphicFrameChg chg="del">
          <ac:chgData name="Chittaranjan Hens" userId="6fc03958433e8a43" providerId="LiveId" clId="{309794F8-99CF-4983-9CCF-D5B7BCCE1DF4}" dt="2023-01-23T18:28:28.812" v="1833" actId="478"/>
          <ac:graphicFrameMkLst>
            <pc:docMk/>
            <pc:sldMk cId="3706076406" sldId="446"/>
            <ac:graphicFrameMk id="1026" creationId="{5418349B-6CCD-27A2-7132-83A9C88B04A6}"/>
          </ac:graphicFrameMkLst>
        </pc:graphicFrameChg>
        <pc:graphicFrameChg chg="del">
          <ac:chgData name="Chittaranjan Hens" userId="6fc03958433e8a43" providerId="LiveId" clId="{309794F8-99CF-4983-9CCF-D5B7BCCE1DF4}" dt="2023-01-23T18:28:28.812" v="1833" actId="478"/>
          <ac:graphicFrameMkLst>
            <pc:docMk/>
            <pc:sldMk cId="3706076406" sldId="446"/>
            <ac:graphicFrameMk id="1027" creationId="{6A7098A6-7D30-FD95-E02B-CD1703C8C8D4}"/>
          </ac:graphicFrameMkLst>
        </pc:graphicFrameChg>
        <pc:picChg chg="del">
          <ac:chgData name="Chittaranjan Hens" userId="6fc03958433e8a43" providerId="LiveId" clId="{309794F8-99CF-4983-9CCF-D5B7BCCE1DF4}" dt="2023-01-23T18:28:28.812" v="1833" actId="478"/>
          <ac:picMkLst>
            <pc:docMk/>
            <pc:sldMk cId="3706076406" sldId="446"/>
            <ac:picMk id="1031" creationId="{382499D9-1593-A322-4081-FA147775E1AB}"/>
          </ac:picMkLst>
        </pc:picChg>
      </pc:sldChg>
      <pc:sldChg chg="addSp delSp modSp add mod">
        <pc:chgData name="Chittaranjan Hens" userId="6fc03958433e8a43" providerId="LiveId" clId="{309794F8-99CF-4983-9CCF-D5B7BCCE1DF4}" dt="2023-01-25T08:49:25.018" v="2943" actId="27636"/>
        <pc:sldMkLst>
          <pc:docMk/>
          <pc:sldMk cId="281728120" sldId="447"/>
        </pc:sldMkLst>
        <pc:spChg chg="add mod">
          <ac:chgData name="Chittaranjan Hens" userId="6fc03958433e8a43" providerId="LiveId" clId="{309794F8-99CF-4983-9CCF-D5B7BCCE1DF4}" dt="2023-01-25T08:49:25.001" v="2942" actId="27636"/>
          <ac:spMkLst>
            <pc:docMk/>
            <pc:sldMk cId="281728120" sldId="447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5.018" v="2943" actId="27636"/>
          <ac:spMkLst>
            <pc:docMk/>
            <pc:sldMk cId="281728120" sldId="447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4.844" v="2941" actId="27636"/>
          <ac:spMkLst>
            <pc:docMk/>
            <pc:sldMk cId="281728120" sldId="447"/>
            <ac:spMk id="2052" creationId="{23C1834E-DA7D-32BE-1701-7642BD9025F6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1728120" sldId="447"/>
            <ac:graphicFrameMk id="4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1728120" sldId="447"/>
            <ac:graphicFrameMk id="7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81728120" sldId="447"/>
            <ac:graphicFrameMk id="9" creationId="{23C1834E-DA7D-32BE-1701-7642BD9025F6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5.367" v="2946" actId="27636"/>
        <pc:sldMkLst>
          <pc:docMk/>
          <pc:sldMk cId="1301453285" sldId="448"/>
        </pc:sldMkLst>
        <pc:spChg chg="add mod">
          <ac:chgData name="Chittaranjan Hens" userId="6fc03958433e8a43" providerId="LiveId" clId="{309794F8-99CF-4983-9CCF-D5B7BCCE1DF4}" dt="2023-01-25T08:49:25.197" v="2944" actId="27636"/>
          <ac:spMkLst>
            <pc:docMk/>
            <pc:sldMk cId="1301453285" sldId="448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5.216" v="2945" actId="27636"/>
          <ac:spMkLst>
            <pc:docMk/>
            <pc:sldMk cId="1301453285" sldId="448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5.367" v="2946" actId="27636"/>
          <ac:spMkLst>
            <pc:docMk/>
            <pc:sldMk cId="1301453285" sldId="448"/>
            <ac:spMk id="2052" creationId="{23C1834E-DA7D-32BE-1701-7642BD9025F6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01453285" sldId="448"/>
            <ac:graphicFrameMk id="3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01453285" sldId="448"/>
            <ac:graphicFrameMk id="7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301453285" sldId="448"/>
            <ac:graphicFrameMk id="9" creationId="{23C1834E-DA7D-32BE-1701-7642BD9025F6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5.903" v="2951" actId="27636"/>
        <pc:sldMkLst>
          <pc:docMk/>
          <pc:sldMk cId="1466892033" sldId="449"/>
        </pc:sldMkLst>
        <pc:spChg chg="add mod">
          <ac:chgData name="Chittaranjan Hens" userId="6fc03958433e8a43" providerId="LiveId" clId="{309794F8-99CF-4983-9CCF-D5B7BCCE1DF4}" dt="2023-01-25T08:49:25.903" v="2951" actId="27636"/>
          <ac:spMkLst>
            <pc:docMk/>
            <pc:sldMk cId="1466892033" sldId="449"/>
            <ac:spMk id="6" creationId="{91388E02-63D6-7B84-8208-8074F629F4D5}"/>
          </ac:spMkLst>
        </pc:spChg>
        <pc:spChg chg="add mod">
          <ac:chgData name="Chittaranjan Hens" userId="6fc03958433e8a43" providerId="LiveId" clId="{309794F8-99CF-4983-9CCF-D5B7BCCE1DF4}" dt="2023-01-25T08:49:25.883" v="2950" actId="27636"/>
          <ac:spMkLst>
            <pc:docMk/>
            <pc:sldMk cId="1466892033" sldId="449"/>
            <ac:spMk id="2050" creationId="{96ADE85E-0748-1816-5CF7-4F7843F31518}"/>
          </ac:spMkLst>
        </pc:spChg>
        <pc:spChg chg="add mod">
          <ac:chgData name="Chittaranjan Hens" userId="6fc03958433e8a43" providerId="LiveId" clId="{309794F8-99CF-4983-9CCF-D5B7BCCE1DF4}" dt="2023-01-25T08:49:25.407" v="2947" actId="27636"/>
          <ac:spMkLst>
            <pc:docMk/>
            <pc:sldMk cId="1466892033" sldId="449"/>
            <ac:spMk id="2051" creationId="{5FF9E483-8207-0E2C-95EA-7565DADFD9CC}"/>
          </ac:spMkLst>
        </pc:spChg>
        <pc:spChg chg="add mod">
          <ac:chgData name="Chittaranjan Hens" userId="6fc03958433e8a43" providerId="LiveId" clId="{309794F8-99CF-4983-9CCF-D5B7BCCE1DF4}" dt="2023-01-25T08:49:25.737" v="2949" actId="27636"/>
          <ac:spMkLst>
            <pc:docMk/>
            <pc:sldMk cId="1466892033" sldId="449"/>
            <ac:spMk id="2052" creationId="{23C1834E-DA7D-32BE-1701-7642BD9025F6}"/>
          </ac:spMkLst>
        </pc:spChg>
        <pc:spChg chg="add mod">
          <ac:chgData name="Chittaranjan Hens" userId="6fc03958433e8a43" providerId="LiveId" clId="{309794F8-99CF-4983-9CCF-D5B7BCCE1DF4}" dt="2023-01-25T08:49:25.589" v="2948" actId="27636"/>
          <ac:spMkLst>
            <pc:docMk/>
            <pc:sldMk cId="1466892033" sldId="449"/>
            <ac:spMk id="2054" creationId="{E0478526-C213-C130-851D-DBC6BCF86A93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466892033" sldId="449"/>
            <ac:graphicFrameMk id="4" creationId="{96ADE85E-0748-1816-5CF7-4F7843F31518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466892033" sldId="449"/>
            <ac:graphicFrameMk id="8" creationId="{5FF9E483-8207-0E2C-95EA-7565DADFD9C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466892033" sldId="449"/>
            <ac:graphicFrameMk id="10" creationId="{23C1834E-DA7D-32BE-1701-7642BD9025F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466892033" sldId="449"/>
            <ac:graphicFrameMk id="12" creationId="{E0478526-C213-C130-851D-DBC6BCF86A93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466892033" sldId="449"/>
            <ac:graphicFrameMk id="14" creationId="{91388E02-63D6-7B84-8208-8074F629F4D5}"/>
          </ac:graphicFrameMkLst>
        </pc:graphicFrameChg>
      </pc:sldChg>
      <pc:sldChg chg="add">
        <pc:chgData name="Chittaranjan Hens" userId="6fc03958433e8a43" providerId="LiveId" clId="{309794F8-99CF-4983-9CCF-D5B7BCCE1DF4}" dt="2023-01-23T05:29:28.921" v="1746"/>
        <pc:sldMkLst>
          <pc:docMk/>
          <pc:sldMk cId="662479611" sldId="450"/>
        </pc:sldMkLst>
      </pc:sldChg>
      <pc:sldChg chg="addSp delSp modSp add mod">
        <pc:chgData name="Chittaranjan Hens" userId="6fc03958433e8a43" providerId="LiveId" clId="{309794F8-99CF-4983-9CCF-D5B7BCCE1DF4}" dt="2023-01-25T08:49:26.031" v="2954" actId="27636"/>
        <pc:sldMkLst>
          <pc:docMk/>
          <pc:sldMk cId="3631773866" sldId="451"/>
        </pc:sldMkLst>
        <pc:spChg chg="add mod">
          <ac:chgData name="Chittaranjan Hens" userId="6fc03958433e8a43" providerId="LiveId" clId="{309794F8-99CF-4983-9CCF-D5B7BCCE1DF4}" dt="2023-01-25T08:49:26.031" v="2954" actId="27636"/>
          <ac:spMkLst>
            <pc:docMk/>
            <pc:sldMk cId="3631773866" sldId="451"/>
            <ac:spMk id="3074" creationId="{A7669175-8EC2-3A8D-35B3-533DDCAC65B5}"/>
          </ac:spMkLst>
        </pc:spChg>
        <pc:spChg chg="add mod">
          <ac:chgData name="Chittaranjan Hens" userId="6fc03958433e8a43" providerId="LiveId" clId="{309794F8-99CF-4983-9CCF-D5B7BCCE1DF4}" dt="2023-01-25T08:49:26.014" v="2953" actId="27636"/>
          <ac:spMkLst>
            <pc:docMk/>
            <pc:sldMk cId="3631773866" sldId="451"/>
            <ac:spMk id="3075" creationId="{8AF2FD4F-87E4-180A-928C-B7C314EC769C}"/>
          </ac:spMkLst>
        </pc:spChg>
        <pc:spChg chg="add mod">
          <ac:chgData name="Chittaranjan Hens" userId="6fc03958433e8a43" providerId="LiveId" clId="{309794F8-99CF-4983-9CCF-D5B7BCCE1DF4}" dt="2023-01-25T08:49:25.973" v="2952" actId="27636"/>
          <ac:spMkLst>
            <pc:docMk/>
            <pc:sldMk cId="3631773866" sldId="451"/>
            <ac:spMk id="3076" creationId="{06C0BC18-B09F-29DE-0611-E3FA07C0D6BC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631773866" sldId="451"/>
            <ac:graphicFrameMk id="2" creationId="{A7669175-8EC2-3A8D-35B3-533DDCAC65B5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631773866" sldId="451"/>
            <ac:graphicFrameMk id="6" creationId="{8AF2FD4F-87E4-180A-928C-B7C314EC769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3631773866" sldId="451"/>
            <ac:graphicFrameMk id="8" creationId="{06C0BC18-B09F-29DE-0611-E3FA07C0D6BC}"/>
          </ac:graphicFrameMkLst>
        </pc:graphicFrameChg>
      </pc:sldChg>
      <pc:sldChg chg="addSp delSp modSp add mod">
        <pc:chgData name="Chittaranjan Hens" userId="6fc03958433e8a43" providerId="LiveId" clId="{309794F8-99CF-4983-9CCF-D5B7BCCE1DF4}" dt="2023-01-25T08:49:26.153" v="2958" actId="27636"/>
        <pc:sldMkLst>
          <pc:docMk/>
          <pc:sldMk cId="1198420360" sldId="452"/>
        </pc:sldMkLst>
        <pc:spChg chg="add mod">
          <ac:chgData name="Chittaranjan Hens" userId="6fc03958433e8a43" providerId="LiveId" clId="{309794F8-99CF-4983-9CCF-D5B7BCCE1DF4}" dt="2023-01-25T08:49:26.153" v="2958" actId="27636"/>
          <ac:spMkLst>
            <pc:docMk/>
            <pc:sldMk cId="1198420360" sldId="452"/>
            <ac:spMk id="3074" creationId="{A7669175-8EC2-3A8D-35B3-533DDCAC65B5}"/>
          </ac:spMkLst>
        </pc:spChg>
        <pc:spChg chg="add mod">
          <ac:chgData name="Chittaranjan Hens" userId="6fc03958433e8a43" providerId="LiveId" clId="{309794F8-99CF-4983-9CCF-D5B7BCCE1DF4}" dt="2023-01-25T08:49:26.088" v="2955" actId="27636"/>
          <ac:spMkLst>
            <pc:docMk/>
            <pc:sldMk cId="1198420360" sldId="452"/>
            <ac:spMk id="3075" creationId="{8AF2FD4F-87E4-180A-928C-B7C314EC769C}"/>
          </ac:spMkLst>
        </pc:spChg>
        <pc:spChg chg="add mod">
          <ac:chgData name="Chittaranjan Hens" userId="6fc03958433e8a43" providerId="LiveId" clId="{309794F8-99CF-4983-9CCF-D5B7BCCE1DF4}" dt="2023-01-25T08:49:26.136" v="2957" actId="27636"/>
          <ac:spMkLst>
            <pc:docMk/>
            <pc:sldMk cId="1198420360" sldId="452"/>
            <ac:spMk id="3076" creationId="{06C0BC18-B09F-29DE-0611-E3FA07C0D6BC}"/>
          </ac:spMkLst>
        </pc:spChg>
        <pc:spChg chg="add mod">
          <ac:chgData name="Chittaranjan Hens" userId="6fc03958433e8a43" providerId="LiveId" clId="{309794F8-99CF-4983-9CCF-D5B7BCCE1DF4}" dt="2023-01-25T08:49:26.117" v="2956" actId="27636"/>
          <ac:spMkLst>
            <pc:docMk/>
            <pc:sldMk cId="1198420360" sldId="452"/>
            <ac:spMk id="3077" creationId="{F45F5AB0-C5F6-E407-76A6-F61995337068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198420360" sldId="452"/>
            <ac:graphicFrameMk id="2" creationId="{A7669175-8EC2-3A8D-35B3-533DDCAC65B5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198420360" sldId="452"/>
            <ac:graphicFrameMk id="6" creationId="{8AF2FD4F-87E4-180A-928C-B7C314EC769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198420360" sldId="452"/>
            <ac:graphicFrameMk id="8" creationId="{06C0BC18-B09F-29DE-0611-E3FA07C0D6BC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198420360" sldId="452"/>
            <ac:graphicFrameMk id="10" creationId="{F45F5AB0-C5F6-E407-76A6-F61995337068}"/>
          </ac:graphicFrameMkLst>
        </pc:graphicFrameChg>
      </pc:sldChg>
      <pc:sldChg chg="addSp delSp modSp add del mod setBg">
        <pc:chgData name="Chittaranjan Hens" userId="6fc03958433e8a43" providerId="LiveId" clId="{309794F8-99CF-4983-9CCF-D5B7BCCE1DF4}" dt="2023-01-24T19:48:18.757" v="2185" actId="2696"/>
        <pc:sldMkLst>
          <pc:docMk/>
          <pc:sldMk cId="1390366278" sldId="453"/>
        </pc:sldMkLst>
        <pc:spChg chg="add mod ord">
          <ac:chgData name="Chittaranjan Hens" userId="6fc03958433e8a43" providerId="LiveId" clId="{309794F8-99CF-4983-9CCF-D5B7BCCE1DF4}" dt="2023-01-23T18:25:35.781" v="1810" actId="20577"/>
          <ac:spMkLst>
            <pc:docMk/>
            <pc:sldMk cId="1390366278" sldId="453"/>
            <ac:spMk id="3" creationId="{B1B63EEA-3814-D2E4-8D74-017D82834591}"/>
          </ac:spMkLst>
        </pc:spChg>
        <pc:spChg chg="add del">
          <ac:chgData name="Chittaranjan Hens" userId="6fc03958433e8a43" providerId="LiveId" clId="{309794F8-99CF-4983-9CCF-D5B7BCCE1DF4}" dt="2023-01-23T18:24:04.616" v="1778" actId="26606"/>
          <ac:spMkLst>
            <pc:docMk/>
            <pc:sldMk cId="1390366278" sldId="453"/>
            <ac:spMk id="10" creationId="{23D09407-53BC-485E-B4CE-BC5E4FC4B25B}"/>
          </ac:spMkLst>
        </pc:spChg>
        <pc:spChg chg="add del">
          <ac:chgData name="Chittaranjan Hens" userId="6fc03958433e8a43" providerId="LiveId" clId="{309794F8-99CF-4983-9CCF-D5B7BCCE1DF4}" dt="2023-01-23T18:24:04.616" v="1778" actId="26606"/>
          <ac:spMkLst>
            <pc:docMk/>
            <pc:sldMk cId="1390366278" sldId="453"/>
            <ac:spMk id="12" creationId="{921DB988-49FC-4608-B0A2-E2F3A4019041}"/>
          </ac:spMkLst>
        </pc:spChg>
        <pc:spChg chg="add del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16" creationId="{A7009A0A-BEF5-4EAC-AF15-E4F9F002E239}"/>
          </ac:spMkLst>
        </pc:spChg>
        <pc:spChg chg="add del">
          <ac:chgData name="Chittaranjan Hens" userId="6fc03958433e8a43" providerId="LiveId" clId="{309794F8-99CF-4983-9CCF-D5B7BCCE1DF4}" dt="2023-01-23T18:24:11.465" v="1780" actId="26606"/>
          <ac:spMkLst>
            <pc:docMk/>
            <pc:sldMk cId="1390366278" sldId="453"/>
            <ac:spMk id="26" creationId="{A4AC5506-6312-4701-8D3C-40187889A947}"/>
          </ac:spMkLst>
        </pc:spChg>
        <pc:spChg chg="add del">
          <ac:chgData name="Chittaranjan Hens" userId="6fc03958433e8a43" providerId="LiveId" clId="{309794F8-99CF-4983-9CCF-D5B7BCCE1DF4}" dt="2023-01-23T18:24:17.639" v="1782" actId="26606"/>
          <ac:spMkLst>
            <pc:docMk/>
            <pc:sldMk cId="1390366278" sldId="453"/>
            <ac:spMk id="28" creationId="{BCED4D40-4B67-4331-AC48-79B82B4A47D8}"/>
          </ac:spMkLst>
        </pc:spChg>
        <pc:spChg chg="add del">
          <ac:chgData name="Chittaranjan Hens" userId="6fc03958433e8a43" providerId="LiveId" clId="{309794F8-99CF-4983-9CCF-D5B7BCCE1DF4}" dt="2023-01-23T18:24:17.639" v="1782" actId="26606"/>
          <ac:spMkLst>
            <pc:docMk/>
            <pc:sldMk cId="1390366278" sldId="453"/>
            <ac:spMk id="29" creationId="{670CEDEF-4F34-412E-84EE-329C1E936AF5}"/>
          </ac:spMkLst>
        </pc:spChg>
        <pc:spChg chg="add del">
          <ac:chgData name="Chittaranjan Hens" userId="6fc03958433e8a43" providerId="LiveId" clId="{309794F8-99CF-4983-9CCF-D5B7BCCE1DF4}" dt="2023-01-23T18:24:20.249" v="1784" actId="26606"/>
          <ac:spMkLst>
            <pc:docMk/>
            <pc:sldMk cId="1390366278" sldId="453"/>
            <ac:spMk id="31" creationId="{EB270761-CC40-4F3F-A916-7E3BC3989348}"/>
          </ac:spMkLst>
        </pc:spChg>
        <pc:spChg chg="add del">
          <ac:chgData name="Chittaranjan Hens" userId="6fc03958433e8a43" providerId="LiveId" clId="{309794F8-99CF-4983-9CCF-D5B7BCCE1DF4}" dt="2023-01-23T18:24:20.249" v="1784" actId="26606"/>
          <ac:spMkLst>
            <pc:docMk/>
            <pc:sldMk cId="1390366278" sldId="453"/>
            <ac:spMk id="32" creationId="{A2555B16-BE1D-4C33-A27C-FF0671B6C94C}"/>
          </ac:spMkLst>
        </pc:spChg>
        <pc:spChg chg="add del">
          <ac:chgData name="Chittaranjan Hens" userId="6fc03958433e8a43" providerId="LiveId" clId="{309794F8-99CF-4983-9CCF-D5B7BCCE1DF4}" dt="2023-01-23T18:24:21.415" v="1786" actId="26606"/>
          <ac:spMkLst>
            <pc:docMk/>
            <pc:sldMk cId="1390366278" sldId="453"/>
            <ac:spMk id="34" creationId="{19D32F93-50AC-4C46-A5DB-291C60DDB7BD}"/>
          </ac:spMkLst>
        </pc:spChg>
        <pc:spChg chg="add del">
          <ac:chgData name="Chittaranjan Hens" userId="6fc03958433e8a43" providerId="LiveId" clId="{309794F8-99CF-4983-9CCF-D5B7BCCE1DF4}" dt="2023-01-23T18:24:21.415" v="1786" actId="26606"/>
          <ac:spMkLst>
            <pc:docMk/>
            <pc:sldMk cId="1390366278" sldId="453"/>
            <ac:spMk id="35" creationId="{827DC2C4-B485-428A-BF4A-472D2967F47F}"/>
          </ac:spMkLst>
        </pc:spChg>
        <pc:spChg chg="add del">
          <ac:chgData name="Chittaranjan Hens" userId="6fc03958433e8a43" providerId="LiveId" clId="{309794F8-99CF-4983-9CCF-D5B7BCCE1DF4}" dt="2023-01-23T18:24:21.415" v="1786" actId="26606"/>
          <ac:spMkLst>
            <pc:docMk/>
            <pc:sldMk cId="1390366278" sldId="453"/>
            <ac:spMk id="36" creationId="{EE04B5EB-F158-4507-90DD-BD23620C7CC9}"/>
          </ac:spMkLst>
        </pc:spChg>
        <pc:spChg chg="add del">
          <ac:chgData name="Chittaranjan Hens" userId="6fc03958433e8a43" providerId="LiveId" clId="{309794F8-99CF-4983-9CCF-D5B7BCCE1DF4}" dt="2023-01-23T18:24:22.425" v="1788" actId="26606"/>
          <ac:spMkLst>
            <pc:docMk/>
            <pc:sldMk cId="1390366278" sldId="453"/>
            <ac:spMk id="38" creationId="{53F29798-D584-4792-9B62-3F5F5C36D619}"/>
          </ac:spMkLst>
        </pc:spChg>
        <pc:spChg chg="add del">
          <ac:chgData name="Chittaranjan Hens" userId="6fc03958433e8a43" providerId="LiveId" clId="{309794F8-99CF-4983-9CCF-D5B7BCCE1DF4}" dt="2023-01-23T18:24:32.233" v="1790" actId="26606"/>
          <ac:spMkLst>
            <pc:docMk/>
            <pc:sldMk cId="1390366278" sldId="453"/>
            <ac:spMk id="40" creationId="{BCED4D40-4B67-4331-AC48-79B82B4A47D8}"/>
          </ac:spMkLst>
        </pc:spChg>
        <pc:spChg chg="add del">
          <ac:chgData name="Chittaranjan Hens" userId="6fc03958433e8a43" providerId="LiveId" clId="{309794F8-99CF-4983-9CCF-D5B7BCCE1DF4}" dt="2023-01-23T18:24:32.233" v="1790" actId="26606"/>
          <ac:spMkLst>
            <pc:docMk/>
            <pc:sldMk cId="1390366278" sldId="453"/>
            <ac:spMk id="41" creationId="{670CEDEF-4F34-412E-84EE-329C1E936AF5}"/>
          </ac:spMkLst>
        </pc:spChg>
        <pc:spChg chg="add del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43" creationId="{A8384FB5-9ADC-4DDC-881B-597D56F5B15D}"/>
          </ac:spMkLst>
        </pc:spChg>
        <pc:spChg chg="add del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44" creationId="{1199E1B1-A8C0-4FE8-A5A8-1CB41D69F857}"/>
          </ac:spMkLst>
        </pc:spChg>
        <pc:spChg chg="add del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45" creationId="{84A8DE83-DE75-4B41-9DB4-A7EC0B0DEC0B}"/>
          </ac:spMkLst>
        </pc:spChg>
        <pc:spChg chg="add del">
          <ac:chgData name="Chittaranjan Hens" userId="6fc03958433e8a43" providerId="LiveId" clId="{309794F8-99CF-4983-9CCF-D5B7BCCE1DF4}" dt="2023-01-23T18:24:52.558" v="1794" actId="26606"/>
          <ac:spMkLst>
            <pc:docMk/>
            <pc:sldMk cId="1390366278" sldId="453"/>
            <ac:spMk id="52" creationId="{7F57BEA8-497D-4AA8-8A18-BDCD696B25FE}"/>
          </ac:spMkLst>
        </pc:spChg>
        <pc:spChg chg="add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58" creationId="{C59AB4C8-9178-4F7A-8404-6890510B5917}"/>
          </ac:spMkLst>
        </pc:spChg>
        <pc:spChg chg="add">
          <ac:chgData name="Chittaranjan Hens" userId="6fc03958433e8a43" providerId="LiveId" clId="{309794F8-99CF-4983-9CCF-D5B7BCCE1DF4}" dt="2023-01-23T18:24:52.561" v="1795" actId="26606"/>
          <ac:spMkLst>
            <pc:docMk/>
            <pc:sldMk cId="1390366278" sldId="453"/>
            <ac:spMk id="59" creationId="{4CFDFB37-4BC7-42C6-915D-A6609139BFE7}"/>
          </ac:spMkLst>
        </pc:spChg>
        <pc:grpChg chg="add del">
          <ac:chgData name="Chittaranjan Hens" userId="6fc03958433e8a43" providerId="LiveId" clId="{309794F8-99CF-4983-9CCF-D5B7BCCE1DF4}" dt="2023-01-23T18:24:04.616" v="1778" actId="26606"/>
          <ac:grpSpMkLst>
            <pc:docMk/>
            <pc:sldMk cId="1390366278" sldId="453"/>
            <ac:grpSpMk id="14" creationId="{E9B930FD-8671-4C4C-ADCF-73AC1D0CD417}"/>
          </ac:grpSpMkLst>
        </pc:grpChg>
        <pc:grpChg chg="add del">
          <ac:chgData name="Chittaranjan Hens" userId="6fc03958433e8a43" providerId="LiveId" clId="{309794F8-99CF-4983-9CCF-D5B7BCCE1DF4}" dt="2023-01-23T18:24:04.616" v="1778" actId="26606"/>
          <ac:grpSpMkLst>
            <pc:docMk/>
            <pc:sldMk cId="1390366278" sldId="453"/>
            <ac:grpSpMk id="20" creationId="{383C2651-AE0C-4AE4-8725-E2F9414FE219}"/>
          </ac:grpSpMkLst>
        </pc:grpChg>
        <pc:picChg chg="del">
          <ac:chgData name="Chittaranjan Hens" userId="6fc03958433e8a43" providerId="LiveId" clId="{309794F8-99CF-4983-9CCF-D5B7BCCE1DF4}" dt="2023-01-23T18:21:47.328" v="1752" actId="478"/>
          <ac:picMkLst>
            <pc:docMk/>
            <pc:sldMk cId="1390366278" sldId="453"/>
            <ac:picMk id="2" creationId="{38CD2287-8C54-F57C-3418-8C6DE339C9CC}"/>
          </ac:picMkLst>
        </pc:picChg>
        <pc:picChg chg="add mod">
          <ac:chgData name="Chittaranjan Hens" userId="6fc03958433e8a43" providerId="LiveId" clId="{309794F8-99CF-4983-9CCF-D5B7BCCE1DF4}" dt="2023-01-23T18:24:52.561" v="1795" actId="26606"/>
          <ac:picMkLst>
            <pc:docMk/>
            <pc:sldMk cId="1390366278" sldId="453"/>
            <ac:picMk id="5" creationId="{14D6F7EF-A5BA-F16D-8468-0A2EEB908589}"/>
          </ac:picMkLst>
        </pc:picChg>
        <pc:cxnChg chg="add del">
          <ac:chgData name="Chittaranjan Hens" userId="6fc03958433e8a43" providerId="LiveId" clId="{309794F8-99CF-4983-9CCF-D5B7BCCE1DF4}" dt="2023-01-23T18:24:52.558" v="1794" actId="26606"/>
          <ac:cxnSpMkLst>
            <pc:docMk/>
            <pc:sldMk cId="1390366278" sldId="453"/>
            <ac:cxnSpMk id="50" creationId="{D2E961F1-4A28-4A5F-BBD4-6E400E5E6C75}"/>
          </ac:cxnSpMkLst>
        </pc:cxnChg>
        <pc:cxnChg chg="add del">
          <ac:chgData name="Chittaranjan Hens" userId="6fc03958433e8a43" providerId="LiveId" clId="{309794F8-99CF-4983-9CCF-D5B7BCCE1DF4}" dt="2023-01-23T18:24:52.558" v="1794" actId="26606"/>
          <ac:cxnSpMkLst>
            <pc:docMk/>
            <pc:sldMk cId="1390366278" sldId="453"/>
            <ac:cxnSpMk id="54" creationId="{A82415D3-DDE5-4D63-8CB3-23A5EC581B27}"/>
          </ac:cxnSpMkLst>
        </pc:cxnChg>
        <pc:cxnChg chg="add del">
          <ac:chgData name="Chittaranjan Hens" userId="6fc03958433e8a43" providerId="LiveId" clId="{309794F8-99CF-4983-9CCF-D5B7BCCE1DF4}" dt="2023-01-23T18:24:52.558" v="1794" actId="26606"/>
          <ac:cxnSpMkLst>
            <pc:docMk/>
            <pc:sldMk cId="1390366278" sldId="453"/>
            <ac:cxnSpMk id="56" creationId="{AD7193FB-6AE6-4B3B-8F89-56B55DD63B4D}"/>
          </ac:cxnSpMkLst>
        </pc:cxnChg>
      </pc:sldChg>
      <pc:sldChg chg="addSp delSp modSp add mod setBg delDesignElem">
        <pc:chgData name="Chittaranjan Hens" userId="6fc03958433e8a43" providerId="LiveId" clId="{309794F8-99CF-4983-9CCF-D5B7BCCE1DF4}" dt="2023-01-24T19:56:17.886" v="2350" actId="207"/>
        <pc:sldMkLst>
          <pc:docMk/>
          <pc:sldMk cId="3928615934" sldId="453"/>
        </pc:sldMkLst>
        <pc:spChg chg="mod">
          <ac:chgData name="Chittaranjan Hens" userId="6fc03958433e8a43" providerId="LiveId" clId="{309794F8-99CF-4983-9CCF-D5B7BCCE1DF4}" dt="2023-01-24T19:56:17.886" v="2350" actId="207"/>
          <ac:spMkLst>
            <pc:docMk/>
            <pc:sldMk cId="3928615934" sldId="453"/>
            <ac:spMk id="3" creationId="{B1B63EEA-3814-D2E4-8D74-017D82834591}"/>
          </ac:spMkLst>
        </pc:spChg>
        <pc:spChg chg="add del">
          <ac:chgData name="Chittaranjan Hens" userId="6fc03958433e8a43" providerId="LiveId" clId="{309794F8-99CF-4983-9CCF-D5B7BCCE1DF4}" dt="2023-01-24T19:50:02.799" v="2203" actId="26606"/>
          <ac:spMkLst>
            <pc:docMk/>
            <pc:sldMk cId="3928615934" sldId="453"/>
            <ac:spMk id="10" creationId="{7316481C-0A49-4796-812B-0D64F063B720}"/>
          </ac:spMkLst>
        </pc:spChg>
        <pc:spChg chg="add del">
          <ac:chgData name="Chittaranjan Hens" userId="6fc03958433e8a43" providerId="LiveId" clId="{309794F8-99CF-4983-9CCF-D5B7BCCE1DF4}" dt="2023-01-24T19:50:02.799" v="2203" actId="26606"/>
          <ac:spMkLst>
            <pc:docMk/>
            <pc:sldMk cId="3928615934" sldId="453"/>
            <ac:spMk id="12" creationId="{A5271697-90F1-4A23-8EF2-0179F2EAFACB}"/>
          </ac:spMkLst>
        </pc:spChg>
        <pc:spChg chg="add del">
          <ac:chgData name="Chittaranjan Hens" userId="6fc03958433e8a43" providerId="LiveId" clId="{309794F8-99CF-4983-9CCF-D5B7BCCE1DF4}" dt="2023-01-24T19:50:02.799" v="2203" actId="26606"/>
          <ac:spMkLst>
            <pc:docMk/>
            <pc:sldMk cId="3928615934" sldId="453"/>
            <ac:spMk id="36" creationId="{D9F5512A-48E1-4C07-B75E-3CCC517B6804}"/>
          </ac:spMkLst>
        </pc:spChg>
        <pc:spChg chg="del">
          <ac:chgData name="Chittaranjan Hens" userId="6fc03958433e8a43" providerId="LiveId" clId="{309794F8-99CF-4983-9CCF-D5B7BCCE1DF4}" dt="2023-01-24T19:48:24.918" v="2188"/>
          <ac:spMkLst>
            <pc:docMk/>
            <pc:sldMk cId="3928615934" sldId="453"/>
            <ac:spMk id="58" creationId="{C59AB4C8-9178-4F7A-8404-6890510B5917}"/>
          </ac:spMkLst>
        </pc:spChg>
        <pc:spChg chg="del">
          <ac:chgData name="Chittaranjan Hens" userId="6fc03958433e8a43" providerId="LiveId" clId="{309794F8-99CF-4983-9CCF-D5B7BCCE1DF4}" dt="2023-01-24T19:48:24.918" v="2188"/>
          <ac:spMkLst>
            <pc:docMk/>
            <pc:sldMk cId="3928615934" sldId="453"/>
            <ac:spMk id="59" creationId="{4CFDFB37-4BC7-42C6-915D-A6609139BFE7}"/>
          </ac:spMkLst>
        </pc:spChg>
        <pc:grpChg chg="add del">
          <ac:chgData name="Chittaranjan Hens" userId="6fc03958433e8a43" providerId="LiveId" clId="{309794F8-99CF-4983-9CCF-D5B7BCCE1DF4}" dt="2023-01-24T19:50:02.799" v="2203" actId="26606"/>
          <ac:grpSpMkLst>
            <pc:docMk/>
            <pc:sldMk cId="3928615934" sldId="453"/>
            <ac:grpSpMk id="14" creationId="{0924561D-756D-410B-973A-E68C2552C20C}"/>
          </ac:grpSpMkLst>
        </pc:grpChg>
        <pc:picChg chg="add mod ord">
          <ac:chgData name="Chittaranjan Hens" userId="6fc03958433e8a43" providerId="LiveId" clId="{309794F8-99CF-4983-9CCF-D5B7BCCE1DF4}" dt="2023-01-24T19:50:02.799" v="2203" actId="26606"/>
          <ac:picMkLst>
            <pc:docMk/>
            <pc:sldMk cId="3928615934" sldId="453"/>
            <ac:picMk id="2" creationId="{D149741A-07C9-0E99-C343-6EF1E464B59A}"/>
          </ac:picMkLst>
        </pc:picChg>
        <pc:picChg chg="mod">
          <ac:chgData name="Chittaranjan Hens" userId="6fc03958433e8a43" providerId="LiveId" clId="{309794F8-99CF-4983-9CCF-D5B7BCCE1DF4}" dt="2023-01-24T19:50:02.799" v="2203" actId="26606"/>
          <ac:picMkLst>
            <pc:docMk/>
            <pc:sldMk cId="3928615934" sldId="453"/>
            <ac:picMk id="5" creationId="{14D6F7EF-A5BA-F16D-8468-0A2EEB908589}"/>
          </ac:picMkLst>
        </pc:picChg>
      </pc:sldChg>
      <pc:sldChg chg="addSp delSp modSp add del mod setBg delDesignElem">
        <pc:chgData name="Chittaranjan Hens" userId="6fc03958433e8a43" providerId="LiveId" clId="{309794F8-99CF-4983-9CCF-D5B7BCCE1DF4}" dt="2023-01-24T19:48:18.757" v="2185" actId="2696"/>
        <pc:sldMkLst>
          <pc:docMk/>
          <pc:sldMk cId="2096295326" sldId="454"/>
        </pc:sldMkLst>
        <pc:spChg chg="mod">
          <ac:chgData name="Chittaranjan Hens" userId="6fc03958433e8a43" providerId="LiveId" clId="{309794F8-99CF-4983-9CCF-D5B7BCCE1DF4}" dt="2023-01-23T18:43:05.076" v="1958" actId="404"/>
          <ac:spMkLst>
            <pc:docMk/>
            <pc:sldMk cId="2096295326" sldId="454"/>
            <ac:spMk id="3" creationId="{B1B63EEA-3814-D2E4-8D74-017D82834591}"/>
          </ac:spMkLst>
        </pc:spChg>
        <pc:spChg chg="add del">
          <ac:chgData name="Chittaranjan Hens" userId="6fc03958433e8a43" providerId="LiveId" clId="{309794F8-99CF-4983-9CCF-D5B7BCCE1DF4}" dt="2023-01-23T18:30:44.594" v="1938" actId="26606"/>
          <ac:spMkLst>
            <pc:docMk/>
            <pc:sldMk cId="2096295326" sldId="454"/>
            <ac:spMk id="8" creationId="{C59AB4C8-9178-4F7A-8404-6890510B5917}"/>
          </ac:spMkLst>
        </pc:spChg>
        <pc:spChg chg="add del">
          <ac:chgData name="Chittaranjan Hens" userId="6fc03958433e8a43" providerId="LiveId" clId="{309794F8-99CF-4983-9CCF-D5B7BCCE1DF4}" dt="2023-01-23T18:30:44.594" v="1938" actId="26606"/>
          <ac:spMkLst>
            <pc:docMk/>
            <pc:sldMk cId="2096295326" sldId="454"/>
            <ac:spMk id="10" creationId="{4CFDFB37-4BC7-42C6-915D-A6609139BFE7}"/>
          </ac:spMkLst>
        </pc:spChg>
        <pc:spChg chg="add del">
          <ac:chgData name="Chittaranjan Hens" userId="6fc03958433e8a43" providerId="LiveId" clId="{309794F8-99CF-4983-9CCF-D5B7BCCE1DF4}" dt="2023-01-23T18:32:00.085" v="1952" actId="26606"/>
          <ac:spMkLst>
            <pc:docMk/>
            <pc:sldMk cId="2096295326" sldId="454"/>
            <ac:spMk id="12" creationId="{BCED4D40-4B67-4331-AC48-79B82B4A47D8}"/>
          </ac:spMkLst>
        </pc:spChg>
        <pc:spChg chg="add del">
          <ac:chgData name="Chittaranjan Hens" userId="6fc03958433e8a43" providerId="LiveId" clId="{309794F8-99CF-4983-9CCF-D5B7BCCE1DF4}" dt="2023-01-23T18:32:00.085" v="1952" actId="26606"/>
          <ac:spMkLst>
            <pc:docMk/>
            <pc:sldMk cId="2096295326" sldId="454"/>
            <ac:spMk id="13" creationId="{670CEDEF-4F34-412E-84EE-329C1E936AF5}"/>
          </ac:spMkLst>
        </pc:spChg>
        <pc:spChg chg="add del">
          <ac:chgData name="Chittaranjan Hens" userId="6fc03958433e8a43" providerId="LiveId" clId="{309794F8-99CF-4983-9CCF-D5B7BCCE1DF4}" dt="2023-01-23T18:31:52.697" v="1944" actId="26606"/>
          <ac:spMkLst>
            <pc:docMk/>
            <pc:sldMk cId="2096295326" sldId="454"/>
            <ac:spMk id="18" creationId="{70BDD0CE-06A4-404B-8A13-580229C1C923}"/>
          </ac:spMkLst>
        </pc:spChg>
        <pc:spChg chg="add del">
          <ac:chgData name="Chittaranjan Hens" userId="6fc03958433e8a43" providerId="LiveId" clId="{309794F8-99CF-4983-9CCF-D5B7BCCE1DF4}" dt="2023-01-23T18:31:52.697" v="1944" actId="26606"/>
          <ac:spMkLst>
            <pc:docMk/>
            <pc:sldMk cId="2096295326" sldId="454"/>
            <ac:spMk id="20" creationId="{EE9899FA-8881-472C-AA59-D08A89CA8AEF}"/>
          </ac:spMkLst>
        </pc:spChg>
        <pc:spChg chg="add del">
          <ac:chgData name="Chittaranjan Hens" userId="6fc03958433e8a43" providerId="LiveId" clId="{309794F8-99CF-4983-9CCF-D5B7BCCE1DF4}" dt="2023-01-23T18:31:52.697" v="1944" actId="26606"/>
          <ac:spMkLst>
            <pc:docMk/>
            <pc:sldMk cId="2096295326" sldId="454"/>
            <ac:spMk id="22" creationId="{080B7D90-3DF1-4514-B26D-616BE35553C9}"/>
          </ac:spMkLst>
        </pc:spChg>
        <pc:spChg chg="add del">
          <ac:chgData name="Chittaranjan Hens" userId="6fc03958433e8a43" providerId="LiveId" clId="{309794F8-99CF-4983-9CCF-D5B7BCCE1DF4}" dt="2023-01-23T18:31:54.483" v="1946" actId="26606"/>
          <ac:spMkLst>
            <pc:docMk/>
            <pc:sldMk cId="2096295326" sldId="454"/>
            <ac:spMk id="24" creationId="{99ED5833-B85B-4103-8A3B-CAB0308E6C15}"/>
          </ac:spMkLst>
        </pc:spChg>
        <pc:spChg chg="add del">
          <ac:chgData name="Chittaranjan Hens" userId="6fc03958433e8a43" providerId="LiveId" clId="{309794F8-99CF-4983-9CCF-D5B7BCCE1DF4}" dt="2023-01-23T18:31:55.600" v="1948" actId="26606"/>
          <ac:spMkLst>
            <pc:docMk/>
            <pc:sldMk cId="2096295326" sldId="454"/>
            <ac:spMk id="26" creationId="{C4879EFC-8E62-4E00-973C-C45EE9EC676D}"/>
          </ac:spMkLst>
        </pc:spChg>
        <pc:spChg chg="add del">
          <ac:chgData name="Chittaranjan Hens" userId="6fc03958433e8a43" providerId="LiveId" clId="{309794F8-99CF-4983-9CCF-D5B7BCCE1DF4}" dt="2023-01-23T18:31:55.600" v="1948" actId="26606"/>
          <ac:spMkLst>
            <pc:docMk/>
            <pc:sldMk cId="2096295326" sldId="454"/>
            <ac:spMk id="27" creationId="{D6A9C53F-5F90-40A5-8C85-5412D39C8C68}"/>
          </ac:spMkLst>
        </pc:spChg>
        <pc:spChg chg="add del">
          <ac:chgData name="Chittaranjan Hens" userId="6fc03958433e8a43" providerId="LiveId" clId="{309794F8-99CF-4983-9CCF-D5B7BCCE1DF4}" dt="2023-01-23T18:31:57.438" v="1950" actId="26606"/>
          <ac:spMkLst>
            <pc:docMk/>
            <pc:sldMk cId="2096295326" sldId="454"/>
            <ac:spMk id="29" creationId="{99ED5833-B85B-4103-8A3B-CAB0308E6C15}"/>
          </ac:spMkLst>
        </pc:spChg>
        <pc:spChg chg="add del">
          <ac:chgData name="Chittaranjan Hens" userId="6fc03958433e8a43" providerId="LiveId" clId="{309794F8-99CF-4983-9CCF-D5B7BCCE1DF4}" dt="2023-01-23T18:32:00.085" v="1952" actId="26606"/>
          <ac:spMkLst>
            <pc:docMk/>
            <pc:sldMk cId="2096295326" sldId="454"/>
            <ac:spMk id="31" creationId="{A87EA4E9-DFD6-45D4-965D-8A79984EF440}"/>
          </ac:spMkLst>
        </pc:spChg>
        <pc:spChg chg="del">
          <ac:chgData name="Chittaranjan Hens" userId="6fc03958433e8a43" providerId="LiveId" clId="{309794F8-99CF-4983-9CCF-D5B7BCCE1DF4}" dt="2023-01-23T18:25:07.631" v="1797"/>
          <ac:spMkLst>
            <pc:docMk/>
            <pc:sldMk cId="2096295326" sldId="454"/>
            <ac:spMk id="58" creationId="{C59AB4C8-9178-4F7A-8404-6890510B5917}"/>
          </ac:spMkLst>
        </pc:spChg>
        <pc:spChg chg="del">
          <ac:chgData name="Chittaranjan Hens" userId="6fc03958433e8a43" providerId="LiveId" clId="{309794F8-99CF-4983-9CCF-D5B7BCCE1DF4}" dt="2023-01-23T18:25:07.631" v="1797"/>
          <ac:spMkLst>
            <pc:docMk/>
            <pc:sldMk cId="2096295326" sldId="454"/>
            <ac:spMk id="59" creationId="{4CFDFB37-4BC7-42C6-915D-A6609139BFE7}"/>
          </ac:spMkLst>
        </pc:spChg>
        <pc:picChg chg="add mod">
          <ac:chgData name="Chittaranjan Hens" userId="6fc03958433e8a43" providerId="LiveId" clId="{309794F8-99CF-4983-9CCF-D5B7BCCE1DF4}" dt="2023-01-23T18:32:00.085" v="1952" actId="26606"/>
          <ac:picMkLst>
            <pc:docMk/>
            <pc:sldMk cId="2096295326" sldId="454"/>
            <ac:picMk id="2" creationId="{671399D3-C83F-C356-7983-E48AE0DEFEB3}"/>
          </ac:picMkLst>
        </pc:picChg>
        <pc:picChg chg="del">
          <ac:chgData name="Chittaranjan Hens" userId="6fc03958433e8a43" providerId="LiveId" clId="{309794F8-99CF-4983-9CCF-D5B7BCCE1DF4}" dt="2023-01-23T18:25:12.477" v="1798" actId="478"/>
          <ac:picMkLst>
            <pc:docMk/>
            <pc:sldMk cId="2096295326" sldId="454"/>
            <ac:picMk id="5" creationId="{14D6F7EF-A5BA-F16D-8468-0A2EEB908589}"/>
          </ac:picMkLst>
        </pc:picChg>
        <pc:picChg chg="add mod">
          <ac:chgData name="Chittaranjan Hens" userId="6fc03958433e8a43" providerId="LiveId" clId="{309794F8-99CF-4983-9CCF-D5B7BCCE1DF4}" dt="2023-01-23T18:32:19.058" v="1955" actId="1076"/>
          <ac:picMkLst>
            <pc:docMk/>
            <pc:sldMk cId="2096295326" sldId="454"/>
            <ac:picMk id="6" creationId="{88D30C67-4EDA-4A5F-6BB4-D7990BA2B7BA}"/>
          </ac:picMkLst>
        </pc:picChg>
      </pc:sldChg>
      <pc:sldChg chg="addSp delSp modSp add mod setBg delDesignElem">
        <pc:chgData name="Chittaranjan Hens" userId="6fc03958433e8a43" providerId="LiveId" clId="{309794F8-99CF-4983-9CCF-D5B7BCCE1DF4}" dt="2023-01-24T19:56:23.207" v="2351" actId="207"/>
        <pc:sldMkLst>
          <pc:docMk/>
          <pc:sldMk cId="3898846860" sldId="454"/>
        </pc:sldMkLst>
        <pc:spChg chg="del">
          <ac:chgData name="Chittaranjan Hens" userId="6fc03958433e8a43" providerId="LiveId" clId="{309794F8-99CF-4983-9CCF-D5B7BCCE1DF4}" dt="2023-01-24T19:51:07.707" v="2219" actId="478"/>
          <ac:spMkLst>
            <pc:docMk/>
            <pc:sldMk cId="3898846860" sldId="454"/>
            <ac:spMk id="3" creationId="{B1B63EEA-3814-D2E4-8D74-017D82834591}"/>
          </ac:spMkLst>
        </pc:spChg>
        <pc:spChg chg="add mod">
          <ac:chgData name="Chittaranjan Hens" userId="6fc03958433e8a43" providerId="LiveId" clId="{309794F8-99CF-4983-9CCF-D5B7BCCE1DF4}" dt="2023-01-24T19:56:23.207" v="2351" actId="207"/>
          <ac:spMkLst>
            <pc:docMk/>
            <pc:sldMk cId="3898846860" sldId="454"/>
            <ac:spMk id="4" creationId="{0CF332D4-7EB5-470D-A0D9-1311272CA63C}"/>
          </ac:spMkLst>
        </pc:spChg>
        <pc:spChg chg="del">
          <ac:chgData name="Chittaranjan Hens" userId="6fc03958433e8a43" providerId="LiveId" clId="{309794F8-99CF-4983-9CCF-D5B7BCCE1DF4}" dt="2023-01-24T19:48:24.918" v="2188"/>
          <ac:spMkLst>
            <pc:docMk/>
            <pc:sldMk cId="3898846860" sldId="454"/>
            <ac:spMk id="12" creationId="{BCED4D40-4B67-4331-AC48-79B82B4A47D8}"/>
          </ac:spMkLst>
        </pc:spChg>
        <pc:spChg chg="del">
          <ac:chgData name="Chittaranjan Hens" userId="6fc03958433e8a43" providerId="LiveId" clId="{309794F8-99CF-4983-9CCF-D5B7BCCE1DF4}" dt="2023-01-24T19:48:24.918" v="2188"/>
          <ac:spMkLst>
            <pc:docMk/>
            <pc:sldMk cId="3898846860" sldId="454"/>
            <ac:spMk id="13" creationId="{670CEDEF-4F34-412E-84EE-329C1E936AF5}"/>
          </ac:spMkLst>
        </pc:spChg>
        <pc:picChg chg="add mod ord">
          <ac:chgData name="Chittaranjan Hens" userId="6fc03958433e8a43" providerId="LiveId" clId="{309794F8-99CF-4983-9CCF-D5B7BCCE1DF4}" dt="2023-01-24T19:51:18.998" v="2222" actId="167"/>
          <ac:picMkLst>
            <pc:docMk/>
            <pc:sldMk cId="3898846860" sldId="454"/>
            <ac:picMk id="5" creationId="{A0620560-6422-52F4-211B-8A7DE3778153}"/>
          </ac:picMkLst>
        </pc:picChg>
      </pc:sldChg>
      <pc:sldChg chg="addSp delSp modSp add mod delAnim modAnim">
        <pc:chgData name="Chittaranjan Hens" userId="6fc03958433e8a43" providerId="LiveId" clId="{309794F8-99CF-4983-9CCF-D5B7BCCE1DF4}" dt="2023-01-25T08:49:24.633" v="2940" actId="27636"/>
        <pc:sldMkLst>
          <pc:docMk/>
          <pc:sldMk cId="1993423980" sldId="455"/>
        </pc:sldMkLst>
        <pc:spChg chg="add mod">
          <ac:chgData name="Chittaranjan Hens" userId="6fc03958433e8a43" providerId="LiveId" clId="{309794F8-99CF-4983-9CCF-D5B7BCCE1DF4}" dt="2023-01-25T08:49:24.559" v="2939" actId="27636"/>
          <ac:spMkLst>
            <pc:docMk/>
            <pc:sldMk cId="1993423980" sldId="455"/>
            <ac:spMk id="1026" creationId="{5418349B-6CCD-27A2-7132-83A9C88B04A6}"/>
          </ac:spMkLst>
        </pc:spChg>
        <pc:spChg chg="add mod">
          <ac:chgData name="Chittaranjan Hens" userId="6fc03958433e8a43" providerId="LiveId" clId="{309794F8-99CF-4983-9CCF-D5B7BCCE1DF4}" dt="2023-01-25T08:49:24.633" v="2940" actId="27636"/>
          <ac:spMkLst>
            <pc:docMk/>
            <pc:sldMk cId="1993423980" sldId="455"/>
            <ac:spMk id="1027" creationId="{6A7098A6-7D30-FD95-E02B-CD1703C8C8D4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993423980" sldId="455"/>
            <ac:graphicFrameMk id="3" creationId="{5418349B-6CCD-27A2-7132-83A9C88B04A6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1993423980" sldId="455"/>
            <ac:graphicFrameMk id="7" creationId="{6A7098A6-7D30-FD95-E02B-CD1703C8C8D4}"/>
          </ac:graphicFrameMkLst>
        </pc:graphicFrameChg>
      </pc:sldChg>
      <pc:sldChg chg="addSp delSp modSp add mod delAnim modAnim">
        <pc:chgData name="Chittaranjan Hens" userId="6fc03958433e8a43" providerId="LiveId" clId="{309794F8-99CF-4983-9CCF-D5B7BCCE1DF4}" dt="2023-01-24T10:01:51.368" v="2125"/>
        <pc:sldMkLst>
          <pc:docMk/>
          <pc:sldMk cId="1476625480" sldId="456"/>
        </pc:sldMkLst>
        <pc:spChg chg="add del mod">
          <ac:chgData name="Chittaranjan Hens" userId="6fc03958433e8a43" providerId="LiveId" clId="{309794F8-99CF-4983-9CCF-D5B7BCCE1DF4}" dt="2023-01-24T09:53:34.213" v="2005" actId="478"/>
          <ac:spMkLst>
            <pc:docMk/>
            <pc:sldMk cId="1476625480" sldId="456"/>
            <ac:spMk id="3" creationId="{12499455-0625-C0FE-66F0-68298105282F}"/>
          </ac:spMkLst>
        </pc:spChg>
        <pc:spChg chg="add mod">
          <ac:chgData name="Chittaranjan Hens" userId="6fc03958433e8a43" providerId="LiveId" clId="{309794F8-99CF-4983-9CCF-D5B7BCCE1DF4}" dt="2023-01-24T09:59:18.433" v="2099" actId="2711"/>
          <ac:spMkLst>
            <pc:docMk/>
            <pc:sldMk cId="1476625480" sldId="456"/>
            <ac:spMk id="7" creationId="{55B8DA59-3337-404E-DA2F-B1D28B8AFE7A}"/>
          </ac:spMkLst>
        </pc:spChg>
        <pc:spChg chg="add mod">
          <ac:chgData name="Chittaranjan Hens" userId="6fc03958433e8a43" providerId="LiveId" clId="{309794F8-99CF-4983-9CCF-D5B7BCCE1DF4}" dt="2023-01-24T10:00:50.091" v="2119" actId="1076"/>
          <ac:spMkLst>
            <pc:docMk/>
            <pc:sldMk cId="1476625480" sldId="456"/>
            <ac:spMk id="10" creationId="{3B7B14BB-B9A4-652C-CD75-E94E0ACFE27D}"/>
          </ac:spMkLst>
        </pc:spChg>
        <pc:spChg chg="add del mod">
          <ac:chgData name="Chittaranjan Hens" userId="6fc03958433e8a43" providerId="LiveId" clId="{309794F8-99CF-4983-9CCF-D5B7BCCE1DF4}" dt="2023-01-24T09:55:16.885" v="2032" actId="478"/>
          <ac:spMkLst>
            <pc:docMk/>
            <pc:sldMk cId="1476625480" sldId="456"/>
            <ac:spMk id="15364" creationId="{5E4F72E5-FA0E-E845-58B8-5FC7663CD135}"/>
          </ac:spMkLst>
        </pc:spChg>
        <pc:picChg chg="del">
          <ac:chgData name="Chittaranjan Hens" userId="6fc03958433e8a43" providerId="LiveId" clId="{309794F8-99CF-4983-9CCF-D5B7BCCE1DF4}" dt="2023-01-24T09:53:25.300" v="2003" actId="478"/>
          <ac:picMkLst>
            <pc:docMk/>
            <pc:sldMk cId="1476625480" sldId="456"/>
            <ac:picMk id="4" creationId="{91828DB6-C0C5-38B4-46CE-8406575E5BEC}"/>
          </ac:picMkLst>
        </pc:picChg>
        <pc:picChg chg="add del mod">
          <ac:chgData name="Chittaranjan Hens" userId="6fc03958433e8a43" providerId="LiveId" clId="{309794F8-99CF-4983-9CCF-D5B7BCCE1DF4}" dt="2023-01-24T09:59:52.959" v="2103" actId="478"/>
          <ac:picMkLst>
            <pc:docMk/>
            <pc:sldMk cId="1476625480" sldId="456"/>
            <ac:picMk id="8" creationId="{BE1CE5CF-988F-F194-76FD-F27CB9C83D25}"/>
          </ac:picMkLst>
        </pc:picChg>
        <pc:picChg chg="add del">
          <ac:chgData name="Chittaranjan Hens" userId="6fc03958433e8a43" providerId="LiveId" clId="{309794F8-99CF-4983-9CCF-D5B7BCCE1DF4}" dt="2023-01-24T09:53:37.800" v="2006" actId="478"/>
          <ac:picMkLst>
            <pc:docMk/>
            <pc:sldMk cId="1476625480" sldId="456"/>
            <ac:picMk id="15365" creationId="{BB70CC81-CDEC-6468-70F6-B5A468C674BE}"/>
          </ac:picMkLst>
        </pc:picChg>
        <pc:picChg chg="add del">
          <ac:chgData name="Chittaranjan Hens" userId="6fc03958433e8a43" providerId="LiveId" clId="{309794F8-99CF-4983-9CCF-D5B7BCCE1DF4}" dt="2023-01-24T09:53:42.209" v="2007" actId="478"/>
          <ac:picMkLst>
            <pc:docMk/>
            <pc:sldMk cId="1476625480" sldId="456"/>
            <ac:picMk id="15366" creationId="{6359C088-DE50-7859-4D60-3CCAA704999F}"/>
          </ac:picMkLst>
        </pc:picChg>
      </pc:sldChg>
      <pc:sldChg chg="add del">
        <pc:chgData name="Chittaranjan Hens" userId="6fc03958433e8a43" providerId="LiveId" clId="{309794F8-99CF-4983-9CCF-D5B7BCCE1DF4}" dt="2023-01-23T18:28:30.838" v="1835"/>
        <pc:sldMkLst>
          <pc:docMk/>
          <pc:sldMk cId="2001045121" sldId="456"/>
        </pc:sldMkLst>
      </pc:sldChg>
      <pc:sldChg chg="delSp add del mod delAnim">
        <pc:chgData name="Chittaranjan Hens" userId="6fc03958433e8a43" providerId="LiveId" clId="{309794F8-99CF-4983-9CCF-D5B7BCCE1DF4}" dt="2023-01-24T10:03:31.927" v="2136" actId="47"/>
        <pc:sldMkLst>
          <pc:docMk/>
          <pc:sldMk cId="4171159373" sldId="457"/>
        </pc:sldMkLst>
        <pc:picChg chg="del">
          <ac:chgData name="Chittaranjan Hens" userId="6fc03958433e8a43" providerId="LiveId" clId="{309794F8-99CF-4983-9CCF-D5B7BCCE1DF4}" dt="2023-01-24T10:02:18.651" v="2127" actId="21"/>
          <ac:picMkLst>
            <pc:docMk/>
            <pc:sldMk cId="4171159373" sldId="457"/>
            <ac:picMk id="8" creationId="{BE1CE5CF-988F-F194-76FD-F27CB9C83D25}"/>
          </ac:picMkLst>
        </pc:picChg>
      </pc:sldChg>
      <pc:sldChg chg="addSp modSp add modAnim">
        <pc:chgData name="Chittaranjan Hens" userId="6fc03958433e8a43" providerId="LiveId" clId="{309794F8-99CF-4983-9CCF-D5B7BCCE1DF4}" dt="2023-01-24T10:02:31.411" v="2130"/>
        <pc:sldMkLst>
          <pc:docMk/>
          <pc:sldMk cId="2108324488" sldId="458"/>
        </pc:sldMkLst>
        <pc:picChg chg="add mod">
          <ac:chgData name="Chittaranjan Hens" userId="6fc03958433e8a43" providerId="LiveId" clId="{309794F8-99CF-4983-9CCF-D5B7BCCE1DF4}" dt="2023-01-24T10:02:24.301" v="2128"/>
          <ac:picMkLst>
            <pc:docMk/>
            <pc:sldMk cId="2108324488" sldId="458"/>
            <ac:picMk id="3" creationId="{01755713-4295-C11D-1D52-1786951E815E}"/>
          </ac:picMkLst>
        </pc:picChg>
      </pc:sldChg>
      <pc:sldChg chg="addSp delSp modSp add del mod">
        <pc:chgData name="Chittaranjan Hens" userId="6fc03958433e8a43" providerId="LiveId" clId="{309794F8-99CF-4983-9CCF-D5B7BCCE1DF4}" dt="2023-01-24T10:06:24.727" v="2164" actId="47"/>
        <pc:sldMkLst>
          <pc:docMk/>
          <pc:sldMk cId="792408679" sldId="459"/>
        </pc:sldMkLst>
        <pc:spChg chg="add del mod">
          <ac:chgData name="Chittaranjan Hens" userId="6fc03958433e8a43" providerId="LiveId" clId="{309794F8-99CF-4983-9CCF-D5B7BCCE1DF4}" dt="2023-01-24T10:05:14.345" v="2150" actId="478"/>
          <ac:spMkLst>
            <pc:docMk/>
            <pc:sldMk cId="792408679" sldId="459"/>
            <ac:spMk id="4" creationId="{EADAA6FC-1CC8-8CA7-15F2-2EC722F55066}"/>
          </ac:spMkLst>
        </pc:spChg>
        <pc:spChg chg="del">
          <ac:chgData name="Chittaranjan Hens" userId="6fc03958433e8a43" providerId="LiveId" clId="{309794F8-99CF-4983-9CCF-D5B7BCCE1DF4}" dt="2023-01-24T10:05:09.960" v="2149" actId="478"/>
          <ac:spMkLst>
            <pc:docMk/>
            <pc:sldMk cId="792408679" sldId="459"/>
            <ac:spMk id="7174" creationId="{59DF6C80-8439-BAB9-2BE8-D3F89DFDBF86}"/>
          </ac:spMkLst>
        </pc:spChg>
        <pc:graphicFrameChg chg="del">
          <ac:chgData name="Chittaranjan Hens" userId="6fc03958433e8a43" providerId="LiveId" clId="{309794F8-99CF-4983-9CCF-D5B7BCCE1DF4}" dt="2023-01-24T10:05:16.439" v="2151" actId="478"/>
          <ac:graphicFrameMkLst>
            <pc:docMk/>
            <pc:sldMk cId="792408679" sldId="459"/>
            <ac:graphicFrameMk id="7170" creationId="{49BB6D19-C2B4-E573-97DB-2847AF60103B}"/>
          </ac:graphicFrameMkLst>
        </pc:graphicFrameChg>
      </pc:sldChg>
      <pc:sldChg chg="addSp delSp modSp add del mod delAnim modAnim">
        <pc:chgData name="Chittaranjan Hens" userId="6fc03958433e8a43" providerId="LiveId" clId="{309794F8-99CF-4983-9CCF-D5B7BCCE1DF4}" dt="2023-01-24T10:04:52.987" v="2147" actId="47"/>
        <pc:sldMkLst>
          <pc:docMk/>
          <pc:sldMk cId="2723378154" sldId="459"/>
        </pc:sldMkLst>
        <pc:spChg chg="add mod">
          <ac:chgData name="Chittaranjan Hens" userId="6fc03958433e8a43" providerId="LiveId" clId="{309794F8-99CF-4983-9CCF-D5B7BCCE1DF4}" dt="2023-01-24T10:04:25.576" v="2146"/>
          <ac:spMkLst>
            <pc:docMk/>
            <pc:sldMk cId="2723378154" sldId="459"/>
            <ac:spMk id="2" creationId="{7BDB5EE1-968A-96E2-71D1-7434B62A6DC2}"/>
          </ac:spMkLst>
        </pc:spChg>
        <pc:spChg chg="del mod">
          <ac:chgData name="Chittaranjan Hens" userId="6fc03958433e8a43" providerId="LiveId" clId="{309794F8-99CF-4983-9CCF-D5B7BCCE1DF4}" dt="2023-01-24T10:03:46.398" v="2137"/>
          <ac:spMkLst>
            <pc:docMk/>
            <pc:sldMk cId="2723378154" sldId="459"/>
            <ac:spMk id="16388" creationId="{5B81B28D-BB63-5C7F-D14A-92F0B7F80F97}"/>
          </ac:spMkLst>
        </pc:spChg>
        <pc:picChg chg="del">
          <ac:chgData name="Chittaranjan Hens" userId="6fc03958433e8a43" providerId="LiveId" clId="{309794F8-99CF-4983-9CCF-D5B7BCCE1DF4}" dt="2023-01-24T10:03:01.554" v="2132" actId="478"/>
          <ac:picMkLst>
            <pc:docMk/>
            <pc:sldMk cId="2723378154" sldId="459"/>
            <ac:picMk id="3" creationId="{D866B1AD-A0BA-4447-4035-784B4AFF2E08}"/>
          </ac:picMkLst>
        </pc:picChg>
        <pc:picChg chg="del">
          <ac:chgData name="Chittaranjan Hens" userId="6fc03958433e8a43" providerId="LiveId" clId="{309794F8-99CF-4983-9CCF-D5B7BCCE1DF4}" dt="2023-01-24T10:03:04.884" v="2133" actId="478"/>
          <ac:picMkLst>
            <pc:docMk/>
            <pc:sldMk cId="2723378154" sldId="459"/>
            <ac:picMk id="16389" creationId="{85398DBF-CD2B-6ED7-6C89-EE31027BC42A}"/>
          </ac:picMkLst>
        </pc:picChg>
        <pc:picChg chg="del">
          <ac:chgData name="Chittaranjan Hens" userId="6fc03958433e8a43" providerId="LiveId" clId="{309794F8-99CF-4983-9CCF-D5B7BCCE1DF4}" dt="2023-01-24T10:03:04.884" v="2133" actId="478"/>
          <ac:picMkLst>
            <pc:docMk/>
            <pc:sldMk cId="2723378154" sldId="459"/>
            <ac:picMk id="16390" creationId="{A43CE7D8-7769-F657-0E31-055C2E52BA90}"/>
          </ac:picMkLst>
        </pc:picChg>
      </pc:sldChg>
      <pc:sldChg chg="modSp add mod ord modAnim">
        <pc:chgData name="Chittaranjan Hens" userId="6fc03958433e8a43" providerId="LiveId" clId="{309794F8-99CF-4983-9CCF-D5B7BCCE1DF4}" dt="2023-01-24T18:55:57.355" v="2184" actId="1076"/>
        <pc:sldMkLst>
          <pc:docMk/>
          <pc:sldMk cId="2453110422" sldId="460"/>
        </pc:sldMkLst>
        <pc:spChg chg="mod">
          <ac:chgData name="Chittaranjan Hens" userId="6fc03958433e8a43" providerId="LiveId" clId="{309794F8-99CF-4983-9CCF-D5B7BCCE1DF4}" dt="2023-01-24T10:05:23.732" v="2159" actId="20577"/>
          <ac:spMkLst>
            <pc:docMk/>
            <pc:sldMk cId="2453110422" sldId="460"/>
            <ac:spMk id="5" creationId="{42979068-EB7A-B16F-3F48-8770E9CDE772}"/>
          </ac:spMkLst>
        </pc:spChg>
        <pc:spChg chg="mod">
          <ac:chgData name="Chittaranjan Hens" userId="6fc03958433e8a43" providerId="LiveId" clId="{309794F8-99CF-4983-9CCF-D5B7BCCE1DF4}" dt="2023-01-24T18:55:57.355" v="2184" actId="1076"/>
          <ac:spMkLst>
            <pc:docMk/>
            <pc:sldMk cId="2453110422" sldId="460"/>
            <ac:spMk id="7" creationId="{55B8DA59-3337-404E-DA2F-B1D28B8AFE7A}"/>
          </ac:spMkLst>
        </pc:spChg>
      </pc:sldChg>
      <pc:sldChg chg="addSp delSp modSp add mod">
        <pc:chgData name="Chittaranjan Hens" userId="6fc03958433e8a43" providerId="LiveId" clId="{309794F8-99CF-4983-9CCF-D5B7BCCE1DF4}" dt="2023-01-25T08:49:30.382" v="3012" actId="27636"/>
        <pc:sldMkLst>
          <pc:docMk/>
          <pc:sldMk cId="2606878452" sldId="461"/>
        </pc:sldMkLst>
        <pc:spChg chg="add mod">
          <ac:chgData name="Chittaranjan Hens" userId="6fc03958433e8a43" providerId="LiveId" clId="{309794F8-99CF-4983-9CCF-D5B7BCCE1DF4}" dt="2023-01-25T08:49:30.352" v="3011" actId="27636"/>
          <ac:spMkLst>
            <pc:docMk/>
            <pc:sldMk cId="2606878452" sldId="461"/>
            <ac:spMk id="7170" creationId="{49BB6D19-C2B4-E573-97DB-2847AF60103B}"/>
          </ac:spMkLst>
        </pc:spChg>
        <pc:spChg chg="add mod">
          <ac:chgData name="Chittaranjan Hens" userId="6fc03958433e8a43" providerId="LiveId" clId="{309794F8-99CF-4983-9CCF-D5B7BCCE1DF4}" dt="2023-01-25T08:49:30.382" v="3012" actId="27636"/>
          <ac:spMkLst>
            <pc:docMk/>
            <pc:sldMk cId="2606878452" sldId="461"/>
            <ac:spMk id="7171" creationId="{B3C0C4C9-C99C-D3BC-4D50-BEA80BF6AD93}"/>
          </ac:spMkLst>
        </pc:sp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06878452" sldId="461"/>
            <ac:graphicFrameMk id="3" creationId="{49BB6D19-C2B4-E573-97DB-2847AF60103B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2606878452" sldId="461"/>
            <ac:graphicFrameMk id="5" creationId="{B3C0C4C9-C99C-D3BC-4D50-BEA80BF6AD93}"/>
          </ac:graphicFrameMkLst>
        </pc:graphicFrameChg>
        <pc:picChg chg="mod">
          <ac:chgData name="Chittaranjan Hens" userId="6fc03958433e8a43" providerId="LiveId" clId="{309794F8-99CF-4983-9CCF-D5B7BCCE1DF4}" dt="2023-01-24T19:49:41.229" v="2199" actId="1076"/>
          <ac:picMkLst>
            <pc:docMk/>
            <pc:sldMk cId="2606878452" sldId="461"/>
            <ac:picMk id="2" creationId="{35BDBCD2-432B-1444-3675-C8C7B0FD529E}"/>
          </ac:picMkLst>
        </pc:picChg>
      </pc:sldChg>
      <pc:sldChg chg="addSp delSp modSp add mod setBg">
        <pc:chgData name="Chittaranjan Hens" userId="6fc03958433e8a43" providerId="LiveId" clId="{309794F8-99CF-4983-9CCF-D5B7BCCE1DF4}" dt="2023-01-24T20:19:07.726" v="2518" actId="1076"/>
        <pc:sldMkLst>
          <pc:docMk/>
          <pc:sldMk cId="1063074342" sldId="462"/>
        </pc:sldMkLst>
        <pc:spChg chg="mod">
          <ac:chgData name="Chittaranjan Hens" userId="6fc03958433e8a43" providerId="LiveId" clId="{309794F8-99CF-4983-9CCF-D5B7BCCE1DF4}" dt="2023-01-24T19:57:48.302" v="2365" actId="255"/>
          <ac:spMkLst>
            <pc:docMk/>
            <pc:sldMk cId="1063074342" sldId="462"/>
            <ac:spMk id="3" creationId="{B1B63EEA-3814-D2E4-8D74-017D82834591}"/>
          </ac:spMkLst>
        </pc:spChg>
        <pc:spChg chg="add mod">
          <ac:chgData name="Chittaranjan Hens" userId="6fc03958433e8a43" providerId="LiveId" clId="{309794F8-99CF-4983-9CCF-D5B7BCCE1DF4}" dt="2023-01-24T20:18:49.686" v="2514" actId="20577"/>
          <ac:spMkLst>
            <pc:docMk/>
            <pc:sldMk cId="1063074342" sldId="462"/>
            <ac:spMk id="7" creationId="{C388C20A-08FE-A6A7-9C25-A12FC4EAB3BF}"/>
          </ac:spMkLst>
        </pc:spChg>
        <pc:spChg chg="add del">
          <ac:chgData name="Chittaranjan Hens" userId="6fc03958433e8a43" providerId="LiveId" clId="{309794F8-99CF-4983-9CCF-D5B7BCCE1DF4}" dt="2023-01-24T19:51:38.331" v="2224" actId="26606"/>
          <ac:spMkLst>
            <pc:docMk/>
            <pc:sldMk cId="1063074342" sldId="462"/>
            <ac:spMk id="9" creationId="{C1DD1A8A-57D5-4A81-AD04-532B043C5611}"/>
          </ac:spMkLst>
        </pc:spChg>
        <pc:spChg chg="add del">
          <ac:chgData name="Chittaranjan Hens" userId="6fc03958433e8a43" providerId="LiveId" clId="{309794F8-99CF-4983-9CCF-D5B7BCCE1DF4}" dt="2023-01-24T19:51:38.331" v="2224" actId="26606"/>
          <ac:spMkLst>
            <pc:docMk/>
            <pc:sldMk cId="1063074342" sldId="462"/>
            <ac:spMk id="11" creationId="{007891EC-4501-44ED-A8C8-B11B6DB767AB}"/>
          </ac:spMkLst>
        </pc:spChg>
        <pc:picChg chg="del">
          <ac:chgData name="Chittaranjan Hens" userId="6fc03958433e8a43" providerId="LiveId" clId="{309794F8-99CF-4983-9CCF-D5B7BCCE1DF4}" dt="2023-01-24T19:48:31.773" v="2190" actId="478"/>
          <ac:picMkLst>
            <pc:docMk/>
            <pc:sldMk cId="1063074342" sldId="462"/>
            <ac:picMk id="2" creationId="{671399D3-C83F-C356-7983-E48AE0DEFEB3}"/>
          </ac:picMkLst>
        </pc:picChg>
        <pc:picChg chg="add mod ord">
          <ac:chgData name="Chittaranjan Hens" userId="6fc03958433e8a43" providerId="LiveId" clId="{309794F8-99CF-4983-9CCF-D5B7BCCE1DF4}" dt="2023-01-24T19:51:46.582" v="2226" actId="167"/>
          <ac:picMkLst>
            <pc:docMk/>
            <pc:sldMk cId="1063074342" sldId="462"/>
            <ac:picMk id="4" creationId="{BAC19C6E-1362-8D93-CD6A-1AD50E72579F}"/>
          </ac:picMkLst>
        </pc:picChg>
        <pc:picChg chg="add del">
          <ac:chgData name="Chittaranjan Hens" userId="6fc03958433e8a43" providerId="LiveId" clId="{309794F8-99CF-4983-9CCF-D5B7BCCE1DF4}" dt="2023-01-24T19:51:38.331" v="2224" actId="26606"/>
          <ac:picMkLst>
            <pc:docMk/>
            <pc:sldMk cId="1063074342" sldId="462"/>
            <ac:picMk id="5" creationId="{3F11B0C7-FFA4-AFE3-279F-A52F3B7A7C7B}"/>
          </ac:picMkLst>
        </pc:picChg>
        <pc:picChg chg="add del mod">
          <ac:chgData name="Chittaranjan Hens" userId="6fc03958433e8a43" providerId="LiveId" clId="{309794F8-99CF-4983-9CCF-D5B7BCCE1DF4}" dt="2023-01-24T20:19:05" v="2517" actId="478"/>
          <ac:picMkLst>
            <pc:docMk/>
            <pc:sldMk cId="1063074342" sldId="462"/>
            <ac:picMk id="5" creationId="{E8AAD99E-41C3-5184-26C0-9CAB83C5D3F2}"/>
          </ac:picMkLst>
        </pc:picChg>
        <pc:picChg chg="del mod">
          <ac:chgData name="Chittaranjan Hens" userId="6fc03958433e8a43" providerId="LiveId" clId="{309794F8-99CF-4983-9CCF-D5B7BCCE1DF4}" dt="2023-01-24T19:48:33.707" v="2192" actId="478"/>
          <ac:picMkLst>
            <pc:docMk/>
            <pc:sldMk cId="1063074342" sldId="462"/>
            <ac:picMk id="6" creationId="{88D30C67-4EDA-4A5F-6BB4-D7990BA2B7BA}"/>
          </ac:picMkLst>
        </pc:picChg>
        <pc:picChg chg="add mod">
          <ac:chgData name="Chittaranjan Hens" userId="6fc03958433e8a43" providerId="LiveId" clId="{309794F8-99CF-4983-9CCF-D5B7BCCE1DF4}" dt="2023-01-24T20:19:07.726" v="2518" actId="1076"/>
          <ac:picMkLst>
            <pc:docMk/>
            <pc:sldMk cId="1063074342" sldId="462"/>
            <ac:picMk id="10" creationId="{076E8FB1-1528-B2DB-2C44-5D019842FF7F}"/>
          </ac:picMkLst>
        </pc:picChg>
      </pc:sldChg>
      <pc:sldChg chg="add del">
        <pc:chgData name="Chittaranjan Hens" userId="6fc03958433e8a43" providerId="LiveId" clId="{309794F8-99CF-4983-9CCF-D5B7BCCE1DF4}" dt="2023-01-24T20:18:12.947" v="2463" actId="47"/>
        <pc:sldMkLst>
          <pc:docMk/>
          <pc:sldMk cId="3108516506" sldId="463"/>
        </pc:sldMkLst>
      </pc:sldChg>
      <pc:sldChg chg="addSp delSp modSp add mod modAnim">
        <pc:chgData name="Chittaranjan Hens" userId="6fc03958433e8a43" providerId="LiveId" clId="{309794F8-99CF-4983-9CCF-D5B7BCCE1DF4}" dt="2023-01-24T20:25:10.873" v="2621" actId="20577"/>
        <pc:sldMkLst>
          <pc:docMk/>
          <pc:sldMk cId="4024557567" sldId="464"/>
        </pc:sldMkLst>
        <pc:spChg chg="mod">
          <ac:chgData name="Chittaranjan Hens" userId="6fc03958433e8a43" providerId="LiveId" clId="{309794F8-99CF-4983-9CCF-D5B7BCCE1DF4}" dt="2023-01-24T20:23:41.642" v="2576" actId="14100"/>
          <ac:spMkLst>
            <pc:docMk/>
            <pc:sldMk cId="4024557567" sldId="464"/>
            <ac:spMk id="3" creationId="{B1B63EEA-3814-D2E4-8D74-017D82834591}"/>
          </ac:spMkLst>
        </pc:spChg>
        <pc:spChg chg="add del">
          <ac:chgData name="Chittaranjan Hens" userId="6fc03958433e8a43" providerId="LiveId" clId="{309794F8-99CF-4983-9CCF-D5B7BCCE1DF4}" dt="2023-01-24T20:15:46.238" v="2426" actId="22"/>
          <ac:spMkLst>
            <pc:docMk/>
            <pc:sldMk cId="4024557567" sldId="464"/>
            <ac:spMk id="5" creationId="{4332CA83-75DD-FB16-6B71-723FA69941FF}"/>
          </ac:spMkLst>
        </pc:spChg>
        <pc:spChg chg="del">
          <ac:chgData name="Chittaranjan Hens" userId="6fc03958433e8a43" providerId="LiveId" clId="{309794F8-99CF-4983-9CCF-D5B7BCCE1DF4}" dt="2023-01-24T20:15:20.918" v="2421" actId="478"/>
          <ac:spMkLst>
            <pc:docMk/>
            <pc:sldMk cId="4024557567" sldId="464"/>
            <ac:spMk id="7" creationId="{C388C20A-08FE-A6A7-9C25-A12FC4EAB3BF}"/>
          </ac:spMkLst>
        </pc:spChg>
        <pc:spChg chg="add mod">
          <ac:chgData name="Chittaranjan Hens" userId="6fc03958433e8a43" providerId="LiveId" clId="{309794F8-99CF-4983-9CCF-D5B7BCCE1DF4}" dt="2023-01-24T20:25:10.873" v="2621" actId="20577"/>
          <ac:spMkLst>
            <pc:docMk/>
            <pc:sldMk cId="4024557567" sldId="464"/>
            <ac:spMk id="8" creationId="{4AD801FA-1237-1486-4D38-6F3EAE5EE2D5}"/>
          </ac:spMkLst>
        </pc:spChg>
        <pc:spChg chg="add del mod">
          <ac:chgData name="Chittaranjan Hens" userId="6fc03958433e8a43" providerId="LiveId" clId="{309794F8-99CF-4983-9CCF-D5B7BCCE1DF4}" dt="2023-01-24T20:23:37.306" v="2575" actId="478"/>
          <ac:spMkLst>
            <pc:docMk/>
            <pc:sldMk cId="4024557567" sldId="464"/>
            <ac:spMk id="9" creationId="{8CB86C75-C537-5672-90C6-81A8C2069170}"/>
          </ac:spMkLst>
        </pc:spChg>
        <pc:picChg chg="del">
          <ac:chgData name="Chittaranjan Hens" userId="6fc03958433e8a43" providerId="LiveId" clId="{309794F8-99CF-4983-9CCF-D5B7BCCE1DF4}" dt="2023-01-24T20:15:22.600" v="2422" actId="478"/>
          <ac:picMkLst>
            <pc:docMk/>
            <pc:sldMk cId="4024557567" sldId="464"/>
            <ac:picMk id="10" creationId="{076E8FB1-1528-B2DB-2C44-5D019842FF7F}"/>
          </ac:picMkLst>
        </pc:picChg>
      </pc:sldChg>
      <pc:sldChg chg="modSp add mod">
        <pc:chgData name="Chittaranjan Hens" userId="6fc03958433e8a43" providerId="LiveId" clId="{309794F8-99CF-4983-9CCF-D5B7BCCE1DF4}" dt="2023-01-24T20:18:59.144" v="2516" actId="1076"/>
        <pc:sldMkLst>
          <pc:docMk/>
          <pc:sldMk cId="2325569822" sldId="465"/>
        </pc:sldMkLst>
        <pc:picChg chg="mod">
          <ac:chgData name="Chittaranjan Hens" userId="6fc03958433e8a43" providerId="LiveId" clId="{309794F8-99CF-4983-9CCF-D5B7BCCE1DF4}" dt="2023-01-24T20:18:59.144" v="2516" actId="1076"/>
          <ac:picMkLst>
            <pc:docMk/>
            <pc:sldMk cId="2325569822" sldId="465"/>
            <ac:picMk id="10" creationId="{076E8FB1-1528-B2DB-2C44-5D019842FF7F}"/>
          </ac:picMkLst>
        </pc:picChg>
      </pc:sldChg>
      <pc:sldChg chg="addSp delSp modSp add mod delAnim">
        <pc:chgData name="Chittaranjan Hens" userId="6fc03958433e8a43" providerId="LiveId" clId="{309794F8-99CF-4983-9CCF-D5B7BCCE1DF4}" dt="2023-01-24T20:27:26.916" v="2628" actId="313"/>
        <pc:sldMkLst>
          <pc:docMk/>
          <pc:sldMk cId="452374109" sldId="466"/>
        </pc:sldMkLst>
        <pc:spChg chg="add mod">
          <ac:chgData name="Chittaranjan Hens" userId="6fc03958433e8a43" providerId="LiveId" clId="{309794F8-99CF-4983-9CCF-D5B7BCCE1DF4}" dt="2023-01-24T20:27:26.916" v="2628" actId="313"/>
          <ac:spMkLst>
            <pc:docMk/>
            <pc:sldMk cId="452374109" sldId="466"/>
            <ac:spMk id="2" creationId="{8EFBF971-A446-CBB4-16FA-5E2E2C5903F0}"/>
          </ac:spMkLst>
        </pc:spChg>
        <pc:spChg chg="del">
          <ac:chgData name="Chittaranjan Hens" userId="6fc03958433e8a43" providerId="LiveId" clId="{309794F8-99CF-4983-9CCF-D5B7BCCE1DF4}" dt="2023-01-24T20:23:56.947" v="2578" actId="478"/>
          <ac:spMkLst>
            <pc:docMk/>
            <pc:sldMk cId="452374109" sldId="466"/>
            <ac:spMk id="3" creationId="{B1B63EEA-3814-D2E4-8D74-017D82834591}"/>
          </ac:spMkLst>
        </pc:spChg>
        <pc:spChg chg="del mod">
          <ac:chgData name="Chittaranjan Hens" userId="6fc03958433e8a43" providerId="LiveId" clId="{309794F8-99CF-4983-9CCF-D5B7BCCE1DF4}" dt="2023-01-24T20:26:07.721" v="2622" actId="478"/>
          <ac:spMkLst>
            <pc:docMk/>
            <pc:sldMk cId="452374109" sldId="466"/>
            <ac:spMk id="8" creationId="{4AD801FA-1237-1486-4D38-6F3EAE5EE2D5}"/>
          </ac:spMkLst>
        </pc:spChg>
        <pc:picChg chg="mod">
          <ac:chgData name="Chittaranjan Hens" userId="6fc03958433e8a43" providerId="LiveId" clId="{309794F8-99CF-4983-9CCF-D5B7BCCE1DF4}" dt="2023-01-24T20:24:01.434" v="2580" actId="1076"/>
          <ac:picMkLst>
            <pc:docMk/>
            <pc:sldMk cId="452374109" sldId="466"/>
            <ac:picMk id="4" creationId="{BAC19C6E-1362-8D93-CD6A-1AD50E72579F}"/>
          </ac:picMkLst>
        </pc:picChg>
        <pc:picChg chg="add mod">
          <ac:chgData name="Chittaranjan Hens" userId="6fc03958433e8a43" providerId="LiveId" clId="{309794F8-99CF-4983-9CCF-D5B7BCCE1DF4}" dt="2023-01-24T20:26:11.141" v="2624" actId="1076"/>
          <ac:picMkLst>
            <pc:docMk/>
            <pc:sldMk cId="452374109" sldId="466"/>
            <ac:picMk id="6" creationId="{A6F95F7C-59CF-6E25-83CE-D6AA0DC5829B}"/>
          </ac:picMkLst>
        </pc:picChg>
        <pc:picChg chg="add mod">
          <ac:chgData name="Chittaranjan Hens" userId="6fc03958433e8a43" providerId="LiveId" clId="{309794F8-99CF-4983-9CCF-D5B7BCCE1DF4}" dt="2023-01-24T20:26:48.945" v="2626" actId="1076"/>
          <ac:picMkLst>
            <pc:docMk/>
            <pc:sldMk cId="452374109" sldId="466"/>
            <ac:picMk id="9" creationId="{EE5F6FE1-0549-EBF2-2413-DB26F61B8D29}"/>
          </ac:picMkLst>
        </pc:picChg>
      </pc:sldChg>
      <pc:sldChg chg="addSp modSp add mod">
        <pc:chgData name="Chittaranjan Hens" userId="6fc03958433e8a43" providerId="LiveId" clId="{309794F8-99CF-4983-9CCF-D5B7BCCE1DF4}" dt="2023-01-24T20:28:01.393" v="2636" actId="14100"/>
        <pc:sldMkLst>
          <pc:docMk/>
          <pc:sldMk cId="1160093022" sldId="467"/>
        </pc:sldMkLst>
        <pc:spChg chg="mod">
          <ac:chgData name="Chittaranjan Hens" userId="6fc03958433e8a43" providerId="LiveId" clId="{309794F8-99CF-4983-9CCF-D5B7BCCE1DF4}" dt="2023-01-24T20:27:36.418" v="2629" actId="313"/>
          <ac:spMkLst>
            <pc:docMk/>
            <pc:sldMk cId="1160093022" sldId="467"/>
            <ac:spMk id="2" creationId="{8EFBF971-A446-CBB4-16FA-5E2E2C5903F0}"/>
          </ac:spMkLst>
        </pc:spChg>
        <pc:picChg chg="add mod">
          <ac:chgData name="Chittaranjan Hens" userId="6fc03958433e8a43" providerId="LiveId" clId="{309794F8-99CF-4983-9CCF-D5B7BCCE1DF4}" dt="2023-01-24T20:28:01.393" v="2636" actId="14100"/>
          <ac:picMkLst>
            <pc:docMk/>
            <pc:sldMk cId="1160093022" sldId="467"/>
            <ac:picMk id="5" creationId="{6E0431AD-3FE6-FA3F-23D2-05223327FC74}"/>
          </ac:picMkLst>
        </pc:picChg>
        <pc:picChg chg="mod">
          <ac:chgData name="Chittaranjan Hens" userId="6fc03958433e8a43" providerId="LiveId" clId="{309794F8-99CF-4983-9CCF-D5B7BCCE1DF4}" dt="2023-01-24T20:27:44.806" v="2631" actId="14100"/>
          <ac:picMkLst>
            <pc:docMk/>
            <pc:sldMk cId="1160093022" sldId="467"/>
            <ac:picMk id="9" creationId="{EE5F6FE1-0549-EBF2-2413-DB26F61B8D29}"/>
          </ac:picMkLst>
        </pc:picChg>
      </pc:sldChg>
      <pc:sldChg chg="addSp delSp modSp add mod">
        <pc:chgData name="Chittaranjan Hens" userId="6fc03958433e8a43" providerId="LiveId" clId="{309794F8-99CF-4983-9CCF-D5B7BCCE1DF4}" dt="2023-01-24T20:31:02.667" v="2663" actId="478"/>
        <pc:sldMkLst>
          <pc:docMk/>
          <pc:sldMk cId="1498014708" sldId="468"/>
        </pc:sldMkLst>
        <pc:spChg chg="mod">
          <ac:chgData name="Chittaranjan Hens" userId="6fc03958433e8a43" providerId="LiveId" clId="{309794F8-99CF-4983-9CCF-D5B7BCCE1DF4}" dt="2023-01-24T20:28:30.634" v="2648" actId="20577"/>
          <ac:spMkLst>
            <pc:docMk/>
            <pc:sldMk cId="1498014708" sldId="468"/>
            <ac:spMk id="2" creationId="{8EFBF971-A446-CBB4-16FA-5E2E2C5903F0}"/>
          </ac:spMkLst>
        </pc:spChg>
        <pc:picChg chg="del">
          <ac:chgData name="Chittaranjan Hens" userId="6fc03958433e8a43" providerId="LiveId" clId="{309794F8-99CF-4983-9CCF-D5B7BCCE1DF4}" dt="2023-01-24T20:28:12.707" v="2638" actId="478"/>
          <ac:picMkLst>
            <pc:docMk/>
            <pc:sldMk cId="1498014708" sldId="468"/>
            <ac:picMk id="5" creationId="{6E0431AD-3FE6-FA3F-23D2-05223327FC74}"/>
          </ac:picMkLst>
        </pc:picChg>
        <pc:picChg chg="del">
          <ac:chgData name="Chittaranjan Hens" userId="6fc03958433e8a43" providerId="LiveId" clId="{309794F8-99CF-4983-9CCF-D5B7BCCE1DF4}" dt="2023-01-24T20:28:12.707" v="2638" actId="478"/>
          <ac:picMkLst>
            <pc:docMk/>
            <pc:sldMk cId="1498014708" sldId="468"/>
            <ac:picMk id="6" creationId="{A6F95F7C-59CF-6E25-83CE-D6AA0DC5829B}"/>
          </ac:picMkLst>
        </pc:picChg>
        <pc:picChg chg="add mod">
          <ac:chgData name="Chittaranjan Hens" userId="6fc03958433e8a43" providerId="LiveId" clId="{309794F8-99CF-4983-9CCF-D5B7BCCE1DF4}" dt="2023-01-24T20:28:59.138" v="2652" actId="14100"/>
          <ac:picMkLst>
            <pc:docMk/>
            <pc:sldMk cId="1498014708" sldId="468"/>
            <ac:picMk id="7" creationId="{0BD61938-BC3E-5AFD-C1B0-63E0FE446E5A}"/>
          </ac:picMkLst>
        </pc:picChg>
        <pc:picChg chg="del">
          <ac:chgData name="Chittaranjan Hens" userId="6fc03958433e8a43" providerId="LiveId" clId="{309794F8-99CF-4983-9CCF-D5B7BCCE1DF4}" dt="2023-01-24T20:28:12.707" v="2638" actId="478"/>
          <ac:picMkLst>
            <pc:docMk/>
            <pc:sldMk cId="1498014708" sldId="468"/>
            <ac:picMk id="9" creationId="{EE5F6FE1-0549-EBF2-2413-DB26F61B8D29}"/>
          </ac:picMkLst>
        </pc:picChg>
        <pc:picChg chg="add del mod">
          <ac:chgData name="Chittaranjan Hens" userId="6fc03958433e8a43" providerId="LiveId" clId="{309794F8-99CF-4983-9CCF-D5B7BCCE1DF4}" dt="2023-01-24T20:31:02.667" v="2663" actId="478"/>
          <ac:picMkLst>
            <pc:docMk/>
            <pc:sldMk cId="1498014708" sldId="468"/>
            <ac:picMk id="10" creationId="{C3354012-69D7-CE57-9528-EEEAF5E35D4D}"/>
          </ac:picMkLst>
        </pc:picChg>
        <pc:picChg chg="add del mod">
          <ac:chgData name="Chittaranjan Hens" userId="6fc03958433e8a43" providerId="LiveId" clId="{309794F8-99CF-4983-9CCF-D5B7BCCE1DF4}" dt="2023-01-24T20:31:02.667" v="2663" actId="478"/>
          <ac:picMkLst>
            <pc:docMk/>
            <pc:sldMk cId="1498014708" sldId="468"/>
            <ac:picMk id="12" creationId="{C2C534FE-5A28-B011-E912-C7B20398AD4B}"/>
          </ac:picMkLst>
        </pc:picChg>
      </pc:sldChg>
      <pc:sldChg chg="add del">
        <pc:chgData name="Chittaranjan Hens" userId="6fc03958433e8a43" providerId="LiveId" clId="{309794F8-99CF-4983-9CCF-D5B7BCCE1DF4}" dt="2023-01-24T20:27:48.052" v="2633"/>
        <pc:sldMkLst>
          <pc:docMk/>
          <pc:sldMk cId="4263020196" sldId="468"/>
        </pc:sldMkLst>
      </pc:sldChg>
      <pc:sldChg chg="delSp add mod">
        <pc:chgData name="Chittaranjan Hens" userId="6fc03958433e8a43" providerId="LiveId" clId="{309794F8-99CF-4983-9CCF-D5B7BCCE1DF4}" dt="2023-01-24T20:31:13.855" v="2665" actId="478"/>
        <pc:sldMkLst>
          <pc:docMk/>
          <pc:sldMk cId="2423768226" sldId="469"/>
        </pc:sldMkLst>
        <pc:picChg chg="del">
          <ac:chgData name="Chittaranjan Hens" userId="6fc03958433e8a43" providerId="LiveId" clId="{309794F8-99CF-4983-9CCF-D5B7BCCE1DF4}" dt="2023-01-24T20:31:13.855" v="2665" actId="478"/>
          <ac:picMkLst>
            <pc:docMk/>
            <pc:sldMk cId="2423768226" sldId="469"/>
            <ac:picMk id="12" creationId="{C2C534FE-5A28-B011-E912-C7B20398AD4B}"/>
          </ac:picMkLst>
        </pc:picChg>
      </pc:sldChg>
      <pc:sldChg chg="addSp modSp add mod modAnim">
        <pc:chgData name="Chittaranjan Hens" userId="6fc03958433e8a43" providerId="LiveId" clId="{309794F8-99CF-4983-9CCF-D5B7BCCE1DF4}" dt="2023-01-24T20:32:35.790" v="2677" actId="1076"/>
        <pc:sldMkLst>
          <pc:docMk/>
          <pc:sldMk cId="1626102158" sldId="470"/>
        </pc:sldMkLst>
        <pc:picChg chg="add mod">
          <ac:chgData name="Chittaranjan Hens" userId="6fc03958433e8a43" providerId="LiveId" clId="{309794F8-99CF-4983-9CCF-D5B7BCCE1DF4}" dt="2023-01-24T20:32:35.790" v="2677" actId="1076"/>
          <ac:picMkLst>
            <pc:docMk/>
            <pc:sldMk cId="1626102158" sldId="470"/>
            <ac:picMk id="5" creationId="{63F953E1-C1E0-E71C-D6AC-A83AD09062FF}"/>
          </ac:picMkLst>
        </pc:picChg>
        <pc:picChg chg="mod">
          <ac:chgData name="Chittaranjan Hens" userId="6fc03958433e8a43" providerId="LiveId" clId="{309794F8-99CF-4983-9CCF-D5B7BCCE1DF4}" dt="2023-01-24T20:31:53.440" v="2672" actId="1035"/>
          <ac:picMkLst>
            <pc:docMk/>
            <pc:sldMk cId="1626102158" sldId="470"/>
            <ac:picMk id="10" creationId="{C3354012-69D7-CE57-9528-EEEAF5E35D4D}"/>
          </ac:picMkLst>
        </pc:picChg>
        <pc:picChg chg="mod">
          <ac:chgData name="Chittaranjan Hens" userId="6fc03958433e8a43" providerId="LiveId" clId="{309794F8-99CF-4983-9CCF-D5B7BCCE1DF4}" dt="2023-01-24T20:31:49.760" v="2668" actId="14100"/>
          <ac:picMkLst>
            <pc:docMk/>
            <pc:sldMk cId="1626102158" sldId="470"/>
            <ac:picMk id="12" creationId="{C2C534FE-5A28-B011-E912-C7B20398AD4B}"/>
          </ac:picMkLst>
        </pc:picChg>
      </pc:sldChg>
      <pc:sldChg chg="addSp delSp modSp add mod delAnim">
        <pc:chgData name="Chittaranjan Hens" userId="6fc03958433e8a43" providerId="LiveId" clId="{309794F8-99CF-4983-9CCF-D5B7BCCE1DF4}" dt="2023-01-24T20:34:27.940" v="2687" actId="22"/>
        <pc:sldMkLst>
          <pc:docMk/>
          <pc:sldMk cId="2207851321" sldId="471"/>
        </pc:sldMkLst>
        <pc:spChg chg="mod">
          <ac:chgData name="Chittaranjan Hens" userId="6fc03958433e8a43" providerId="LiveId" clId="{309794F8-99CF-4983-9CCF-D5B7BCCE1DF4}" dt="2023-01-24T20:34:16.742" v="2684" actId="1076"/>
          <ac:spMkLst>
            <pc:docMk/>
            <pc:sldMk cId="2207851321" sldId="471"/>
            <ac:spMk id="2" creationId="{8EFBF971-A446-CBB4-16FA-5E2E2C5903F0}"/>
          </ac:spMkLst>
        </pc:spChg>
        <pc:picChg chg="del">
          <ac:chgData name="Chittaranjan Hens" userId="6fc03958433e8a43" providerId="LiveId" clId="{309794F8-99CF-4983-9CCF-D5B7BCCE1DF4}" dt="2023-01-24T20:34:01.705" v="2679" actId="478"/>
          <ac:picMkLst>
            <pc:docMk/>
            <pc:sldMk cId="2207851321" sldId="471"/>
            <ac:picMk id="5" creationId="{63F953E1-C1E0-E71C-D6AC-A83AD09062FF}"/>
          </ac:picMkLst>
        </pc:picChg>
        <pc:picChg chg="add">
          <ac:chgData name="Chittaranjan Hens" userId="6fc03958433e8a43" providerId="LiveId" clId="{309794F8-99CF-4983-9CCF-D5B7BCCE1DF4}" dt="2023-01-24T20:34:27.940" v="2687" actId="22"/>
          <ac:picMkLst>
            <pc:docMk/>
            <pc:sldMk cId="2207851321" sldId="471"/>
            <ac:picMk id="6" creationId="{79F2D4A3-3352-716C-85E0-09B2FDEC28AB}"/>
          </ac:picMkLst>
        </pc:picChg>
        <pc:picChg chg="del">
          <ac:chgData name="Chittaranjan Hens" userId="6fc03958433e8a43" providerId="LiveId" clId="{309794F8-99CF-4983-9CCF-D5B7BCCE1DF4}" dt="2023-01-24T20:34:01.705" v="2679" actId="478"/>
          <ac:picMkLst>
            <pc:docMk/>
            <pc:sldMk cId="2207851321" sldId="471"/>
            <ac:picMk id="7" creationId="{0BD61938-BC3E-5AFD-C1B0-63E0FE446E5A}"/>
          </ac:picMkLst>
        </pc:picChg>
        <pc:picChg chg="del">
          <ac:chgData name="Chittaranjan Hens" userId="6fc03958433e8a43" providerId="LiveId" clId="{309794F8-99CF-4983-9CCF-D5B7BCCE1DF4}" dt="2023-01-24T20:34:01.705" v="2679" actId="478"/>
          <ac:picMkLst>
            <pc:docMk/>
            <pc:sldMk cId="2207851321" sldId="471"/>
            <ac:picMk id="10" creationId="{C3354012-69D7-CE57-9528-EEEAF5E35D4D}"/>
          </ac:picMkLst>
        </pc:picChg>
        <pc:picChg chg="del">
          <ac:chgData name="Chittaranjan Hens" userId="6fc03958433e8a43" providerId="LiveId" clId="{309794F8-99CF-4983-9CCF-D5B7BCCE1DF4}" dt="2023-01-24T20:34:01.705" v="2679" actId="478"/>
          <ac:picMkLst>
            <pc:docMk/>
            <pc:sldMk cId="2207851321" sldId="471"/>
            <ac:picMk id="12" creationId="{C2C534FE-5A28-B011-E912-C7B20398AD4B}"/>
          </ac:picMkLst>
        </pc:picChg>
      </pc:sldChg>
      <pc:sldChg chg="addSp delSp modSp add mod">
        <pc:chgData name="Chittaranjan Hens" userId="6fc03958433e8a43" providerId="LiveId" clId="{309794F8-99CF-4983-9CCF-D5B7BCCE1DF4}" dt="2023-01-24T20:36:23" v="2698" actId="14100"/>
        <pc:sldMkLst>
          <pc:docMk/>
          <pc:sldMk cId="111647214" sldId="472"/>
        </pc:sldMkLst>
        <pc:picChg chg="add del mod">
          <ac:chgData name="Chittaranjan Hens" userId="6fc03958433e8a43" providerId="LiveId" clId="{309794F8-99CF-4983-9CCF-D5B7BCCE1DF4}" dt="2023-01-24T20:36:10.031" v="2694" actId="478"/>
          <ac:picMkLst>
            <pc:docMk/>
            <pc:sldMk cId="111647214" sldId="472"/>
            <ac:picMk id="5" creationId="{E0B41970-379F-73B2-29E5-A8136C606894}"/>
          </ac:picMkLst>
        </pc:picChg>
        <pc:picChg chg="del">
          <ac:chgData name="Chittaranjan Hens" userId="6fc03958433e8a43" providerId="LiveId" clId="{309794F8-99CF-4983-9CCF-D5B7BCCE1DF4}" dt="2023-01-24T20:35:33.239" v="2689" actId="478"/>
          <ac:picMkLst>
            <pc:docMk/>
            <pc:sldMk cId="111647214" sldId="472"/>
            <ac:picMk id="6" creationId="{79F2D4A3-3352-716C-85E0-09B2FDEC28AB}"/>
          </ac:picMkLst>
        </pc:picChg>
        <pc:picChg chg="add mod">
          <ac:chgData name="Chittaranjan Hens" userId="6fc03958433e8a43" providerId="LiveId" clId="{309794F8-99CF-4983-9CCF-D5B7BCCE1DF4}" dt="2023-01-24T20:36:23" v="2698" actId="14100"/>
          <ac:picMkLst>
            <pc:docMk/>
            <pc:sldMk cId="111647214" sldId="472"/>
            <ac:picMk id="8" creationId="{A72860A6-FBFC-60A9-3A00-CCE003BED06E}"/>
          </ac:picMkLst>
        </pc:picChg>
      </pc:sldChg>
      <pc:sldChg chg="add del">
        <pc:chgData name="Chittaranjan Hens" userId="6fc03958433e8a43" providerId="LiveId" clId="{309794F8-99CF-4983-9CCF-D5B7BCCE1DF4}" dt="2023-01-24T20:34:20.985" v="2686"/>
        <pc:sldMkLst>
          <pc:docMk/>
          <pc:sldMk cId="1570235764" sldId="472"/>
        </pc:sldMkLst>
      </pc:sldChg>
      <pc:sldChg chg="delSp modSp add mod">
        <pc:chgData name="Chittaranjan Hens" userId="6fc03958433e8a43" providerId="LiveId" clId="{309794F8-99CF-4983-9CCF-D5B7BCCE1DF4}" dt="2023-01-24T20:36:42.565" v="2700" actId="478"/>
        <pc:sldMkLst>
          <pc:docMk/>
          <pc:sldMk cId="828867410" sldId="473"/>
        </pc:sldMkLst>
        <pc:picChg chg="del mod">
          <ac:chgData name="Chittaranjan Hens" userId="6fc03958433e8a43" providerId="LiveId" clId="{309794F8-99CF-4983-9CCF-D5B7BCCE1DF4}" dt="2023-01-24T20:36:42.565" v="2700" actId="478"/>
          <ac:picMkLst>
            <pc:docMk/>
            <pc:sldMk cId="828867410" sldId="473"/>
            <ac:picMk id="8" creationId="{A72860A6-FBFC-60A9-3A00-CCE003BED06E}"/>
          </ac:picMkLst>
        </pc:picChg>
      </pc:sldChg>
      <pc:sldChg chg="addSp delSp modSp add mod">
        <pc:chgData name="Chittaranjan Hens" userId="6fc03958433e8a43" providerId="LiveId" clId="{309794F8-99CF-4983-9CCF-D5B7BCCE1DF4}" dt="2023-01-24T20:38:05.393" v="2705" actId="732"/>
        <pc:sldMkLst>
          <pc:docMk/>
          <pc:sldMk cId="1387844827" sldId="474"/>
        </pc:sldMkLst>
        <pc:picChg chg="del">
          <ac:chgData name="Chittaranjan Hens" userId="6fc03958433e8a43" providerId="LiveId" clId="{309794F8-99CF-4983-9CCF-D5B7BCCE1DF4}" dt="2023-01-24T20:37:54.279" v="2702" actId="478"/>
          <ac:picMkLst>
            <pc:docMk/>
            <pc:sldMk cId="1387844827" sldId="474"/>
            <ac:picMk id="5" creationId="{E0B41970-379F-73B2-29E5-A8136C606894}"/>
          </ac:picMkLst>
        </pc:picChg>
        <pc:picChg chg="add mod modCrop">
          <ac:chgData name="Chittaranjan Hens" userId="6fc03958433e8a43" providerId="LiveId" clId="{309794F8-99CF-4983-9CCF-D5B7BCCE1DF4}" dt="2023-01-24T20:38:05.393" v="2705" actId="732"/>
          <ac:picMkLst>
            <pc:docMk/>
            <pc:sldMk cId="1387844827" sldId="474"/>
            <ac:picMk id="6" creationId="{57942462-6F5C-7B9E-F6D3-59F5F3C7B2E5}"/>
          </ac:picMkLst>
        </pc:picChg>
      </pc:sldChg>
      <pc:sldChg chg="delSp modSp add mod">
        <pc:chgData name="Chittaranjan Hens" userId="6fc03958433e8a43" providerId="LiveId" clId="{309794F8-99CF-4983-9CCF-D5B7BCCE1DF4}" dt="2023-01-24T20:39:00.025" v="2729" actId="20577"/>
        <pc:sldMkLst>
          <pc:docMk/>
          <pc:sldMk cId="3455243882" sldId="475"/>
        </pc:sldMkLst>
        <pc:spChg chg="mod">
          <ac:chgData name="Chittaranjan Hens" userId="6fc03958433e8a43" providerId="LiveId" clId="{309794F8-99CF-4983-9CCF-D5B7BCCE1DF4}" dt="2023-01-24T20:39:00.025" v="2729" actId="20577"/>
          <ac:spMkLst>
            <pc:docMk/>
            <pc:sldMk cId="3455243882" sldId="475"/>
            <ac:spMk id="2" creationId="{8EFBF971-A446-CBB4-16FA-5E2E2C5903F0}"/>
          </ac:spMkLst>
        </pc:spChg>
        <pc:picChg chg="del">
          <ac:chgData name="Chittaranjan Hens" userId="6fc03958433e8a43" providerId="LiveId" clId="{309794F8-99CF-4983-9CCF-D5B7BCCE1DF4}" dt="2023-01-24T20:38:43.107" v="2707" actId="478"/>
          <ac:picMkLst>
            <pc:docMk/>
            <pc:sldMk cId="3455243882" sldId="475"/>
            <ac:picMk id="6" creationId="{57942462-6F5C-7B9E-F6D3-59F5F3C7B2E5}"/>
          </ac:picMkLst>
        </pc:picChg>
      </pc:sldChg>
      <pc:sldChg chg="addSp delSp modSp add mod">
        <pc:chgData name="Chittaranjan Hens" userId="6fc03958433e8a43" providerId="LiveId" clId="{309794F8-99CF-4983-9CCF-D5B7BCCE1DF4}" dt="2023-01-24T20:40:11.202" v="2733" actId="1076"/>
        <pc:sldMkLst>
          <pc:docMk/>
          <pc:sldMk cId="969092816" sldId="476"/>
        </pc:sldMkLst>
        <pc:picChg chg="add mod">
          <ac:chgData name="Chittaranjan Hens" userId="6fc03958433e8a43" providerId="LiveId" clId="{309794F8-99CF-4983-9CCF-D5B7BCCE1DF4}" dt="2023-01-24T20:40:11.202" v="2733" actId="1076"/>
          <ac:picMkLst>
            <pc:docMk/>
            <pc:sldMk cId="969092816" sldId="476"/>
            <ac:picMk id="5" creationId="{CDDB2DBC-A861-F4C1-282C-0D2197A8DEC9}"/>
          </ac:picMkLst>
        </pc:picChg>
        <pc:picChg chg="del">
          <ac:chgData name="Chittaranjan Hens" userId="6fc03958433e8a43" providerId="LiveId" clId="{309794F8-99CF-4983-9CCF-D5B7BCCE1DF4}" dt="2023-01-24T20:39:06.394" v="2731" actId="478"/>
          <ac:picMkLst>
            <pc:docMk/>
            <pc:sldMk cId="969092816" sldId="476"/>
            <ac:picMk id="6" creationId="{57942462-6F5C-7B9E-F6D3-59F5F3C7B2E5}"/>
          </ac:picMkLst>
        </pc:picChg>
      </pc:sldChg>
      <pc:sldChg chg="addSp delSp modSp add mod">
        <pc:chgData name="Chittaranjan Hens" userId="6fc03958433e8a43" providerId="LiveId" clId="{309794F8-99CF-4983-9CCF-D5B7BCCE1DF4}" dt="2023-01-24T20:43:05.661" v="2768" actId="27309"/>
        <pc:sldMkLst>
          <pc:docMk/>
          <pc:sldMk cId="2060000503" sldId="477"/>
        </pc:sldMkLst>
        <pc:spChg chg="mod">
          <ac:chgData name="Chittaranjan Hens" userId="6fc03958433e8a43" providerId="LiveId" clId="{309794F8-99CF-4983-9CCF-D5B7BCCE1DF4}" dt="2023-01-24T20:42:59.695" v="2766" actId="20577"/>
          <ac:spMkLst>
            <pc:docMk/>
            <pc:sldMk cId="2060000503" sldId="477"/>
            <ac:spMk id="2" creationId="{8EFBF971-A446-CBB4-16FA-5E2E2C5903F0}"/>
          </ac:spMkLst>
        </pc:spChg>
        <pc:graphicFrameChg chg="add del modGraphic">
          <ac:chgData name="Chittaranjan Hens" userId="6fc03958433e8a43" providerId="LiveId" clId="{309794F8-99CF-4983-9CCF-D5B7BCCE1DF4}" dt="2023-01-24T20:43:05.661" v="2768" actId="27309"/>
          <ac:graphicFrameMkLst>
            <pc:docMk/>
            <pc:sldMk cId="2060000503" sldId="477"/>
            <ac:graphicFrameMk id="5" creationId="{3061D65C-3DA1-B678-4DC1-AA0008A7DE33}"/>
          </ac:graphicFrameMkLst>
        </pc:graphicFrameChg>
      </pc:sldChg>
      <pc:sldChg chg="add del">
        <pc:chgData name="Chittaranjan Hens" userId="6fc03958433e8a43" providerId="LiveId" clId="{309794F8-99CF-4983-9CCF-D5B7BCCE1DF4}" dt="2023-01-24T20:43:10.805" v="2770"/>
        <pc:sldMkLst>
          <pc:docMk/>
          <pc:sldMk cId="764630082" sldId="478"/>
        </pc:sldMkLst>
      </pc:sldChg>
      <pc:sldChg chg="addSp delSp modSp add mod modAnim">
        <pc:chgData name="Chittaranjan Hens" userId="6fc03958433e8a43" providerId="LiveId" clId="{309794F8-99CF-4983-9CCF-D5B7BCCE1DF4}" dt="2023-01-26T04:06:35.940" v="3628" actId="114"/>
        <pc:sldMkLst>
          <pc:docMk/>
          <pc:sldMk cId="3726892099" sldId="478"/>
        </pc:sldMkLst>
        <pc:spChg chg="add del mod">
          <ac:chgData name="Chittaranjan Hens" userId="6fc03958433e8a43" providerId="LiveId" clId="{309794F8-99CF-4983-9CCF-D5B7BCCE1DF4}" dt="2023-01-25T08:56:38.062" v="3103" actId="478"/>
          <ac:spMkLst>
            <pc:docMk/>
            <pc:sldMk cId="3726892099" sldId="478"/>
            <ac:spMk id="3" creationId="{D1CA89BA-66E4-4912-E17F-3FE581ECCA1A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4" creationId="{27D9B91E-3238-1D64-FAF9-9285DBE31D3D}"/>
          </ac:spMkLst>
        </pc:spChg>
        <pc:spChg chg="add mod">
          <ac:chgData name="Chittaranjan Hens" userId="6fc03958433e8a43" providerId="LiveId" clId="{309794F8-99CF-4983-9CCF-D5B7BCCE1DF4}" dt="2023-01-26T04:06:35.940" v="3628" actId="114"/>
          <ac:spMkLst>
            <pc:docMk/>
            <pc:sldMk cId="3726892099" sldId="478"/>
            <ac:spMk id="5" creationId="{8F3F52BC-B8A0-6C01-7DE5-B23DD05D80AF}"/>
          </ac:spMkLst>
        </pc:spChg>
        <pc:spChg chg="add mod">
          <ac:chgData name="Chittaranjan Hens" userId="6fc03958433e8a43" providerId="LiveId" clId="{309794F8-99CF-4983-9CCF-D5B7BCCE1DF4}" dt="2023-01-26T04:06:28.839" v="3626" actId="1076"/>
          <ac:spMkLst>
            <pc:docMk/>
            <pc:sldMk cId="3726892099" sldId="478"/>
            <ac:spMk id="6" creationId="{B4E7B471-60ED-5B6A-A18D-43A580C1F8C4}"/>
          </ac:spMkLst>
        </pc:spChg>
        <pc:spChg chg="mod">
          <ac:chgData name="Chittaranjan Hens" userId="6fc03958433e8a43" providerId="LiveId" clId="{309794F8-99CF-4983-9CCF-D5B7BCCE1DF4}" dt="2023-01-25T09:45:00.481" v="3586" actId="20577"/>
          <ac:spMkLst>
            <pc:docMk/>
            <pc:sldMk cId="3726892099" sldId="478"/>
            <ac:spMk id="7" creationId="{00000000-0000-0000-0000-000000000000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15" creationId="{8FC64A96-9A36-8A77-F22B-BECB5FE9AB5D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16" creationId="{36E890BC-16B5-0E90-C3AF-738DF7F52F93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17" creationId="{CE0AE110-DFF9-61DB-4A91-B3E6B8A2AF4A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18" creationId="{EE727EC8-4E68-7A27-9A7E-A3CA908DC144}"/>
          </ac:spMkLst>
        </pc:spChg>
        <pc:spChg chg="mod">
          <ac:chgData name="Chittaranjan Hens" userId="6fc03958433e8a43" providerId="LiveId" clId="{309794F8-99CF-4983-9CCF-D5B7BCCE1DF4}" dt="2023-01-25T04:56:50.063" v="2794" actId="403"/>
          <ac:spMkLst>
            <pc:docMk/>
            <pc:sldMk cId="3726892099" sldId="478"/>
            <ac:spMk id="20" creationId="{00000000-0000-0000-0000-000000000000}"/>
          </ac:spMkLst>
        </pc:spChg>
        <pc:spChg chg="add mod topLvl">
          <ac:chgData name="Chittaranjan Hens" userId="6fc03958433e8a43" providerId="LiveId" clId="{309794F8-99CF-4983-9CCF-D5B7BCCE1DF4}" dt="2023-01-25T09:42:17.865" v="3418" actId="164"/>
          <ac:spMkLst>
            <pc:docMk/>
            <pc:sldMk cId="3726892099" sldId="478"/>
            <ac:spMk id="26" creationId="{88416811-7E2F-7B6B-46A7-9B42B149B2BB}"/>
          </ac:spMkLst>
        </pc:spChg>
        <pc:grpChg chg="add mod">
          <ac:chgData name="Chittaranjan Hens" userId="6fc03958433e8a43" providerId="LiveId" clId="{309794F8-99CF-4983-9CCF-D5B7BCCE1DF4}" dt="2023-01-25T09:41:07.261" v="3406" actId="164"/>
          <ac:grpSpMkLst>
            <pc:docMk/>
            <pc:sldMk cId="3726892099" sldId="478"/>
            <ac:grpSpMk id="27" creationId="{5E1B388E-56BC-4A8C-B87D-4D05E5E26B44}"/>
          </ac:grpSpMkLst>
        </pc:grpChg>
        <pc:grpChg chg="add mod">
          <ac:chgData name="Chittaranjan Hens" userId="6fc03958433e8a43" providerId="LiveId" clId="{309794F8-99CF-4983-9CCF-D5B7BCCE1DF4}" dt="2023-01-25T09:41:12.628" v="3408" actId="164"/>
          <ac:grpSpMkLst>
            <pc:docMk/>
            <pc:sldMk cId="3726892099" sldId="478"/>
            <ac:grpSpMk id="28" creationId="{AB94963C-6464-4A82-7216-80A3EF5C61C6}"/>
          </ac:grpSpMkLst>
        </pc:grpChg>
        <pc:grpChg chg="add del mod">
          <ac:chgData name="Chittaranjan Hens" userId="6fc03958433e8a43" providerId="LiveId" clId="{309794F8-99CF-4983-9CCF-D5B7BCCE1DF4}" dt="2023-01-25T09:41:37.288" v="3411" actId="165"/>
          <ac:grpSpMkLst>
            <pc:docMk/>
            <pc:sldMk cId="3726892099" sldId="478"/>
            <ac:grpSpMk id="29" creationId="{8A50F7A4-725B-3BE1-01B2-5E938DD5EAAA}"/>
          </ac:grpSpMkLst>
        </pc:grpChg>
        <pc:grpChg chg="add mod">
          <ac:chgData name="Chittaranjan Hens" userId="6fc03958433e8a43" providerId="LiveId" clId="{309794F8-99CF-4983-9CCF-D5B7BCCE1DF4}" dt="2023-01-25T09:41:55.873" v="3415" actId="1076"/>
          <ac:grpSpMkLst>
            <pc:docMk/>
            <pc:sldMk cId="3726892099" sldId="478"/>
            <ac:grpSpMk id="30" creationId="{F7FA09E4-035B-538C-9E3A-6E04CF9F7A5B}"/>
          </ac:grpSpMkLst>
        </pc:grpChg>
        <pc:grpChg chg="add mod">
          <ac:chgData name="Chittaranjan Hens" userId="6fc03958433e8a43" providerId="LiveId" clId="{309794F8-99CF-4983-9CCF-D5B7BCCE1DF4}" dt="2023-01-25T09:42:17.865" v="3418" actId="164"/>
          <ac:grpSpMkLst>
            <pc:docMk/>
            <pc:sldMk cId="3726892099" sldId="478"/>
            <ac:grpSpMk id="31" creationId="{84AA065C-4647-508C-EB41-9EC8945D71C2}"/>
          </ac:grpSpMkLst>
        </pc:grpChg>
        <pc:picChg chg="add mod ord">
          <ac:chgData name="Chittaranjan Hens" userId="6fc03958433e8a43" providerId="LiveId" clId="{309794F8-99CF-4983-9CCF-D5B7BCCE1DF4}" dt="2023-01-25T09:41:12.628" v="3408" actId="164"/>
          <ac:picMkLst>
            <pc:docMk/>
            <pc:sldMk cId="3726892099" sldId="478"/>
            <ac:picMk id="2" creationId="{D46632B5-BEDB-5424-58D9-B31AA1BB1767}"/>
          </ac:picMkLst>
        </pc:picChg>
        <pc:picChg chg="add mod">
          <ac:chgData name="Chittaranjan Hens" userId="6fc03958433e8a43" providerId="LiveId" clId="{309794F8-99CF-4983-9CCF-D5B7BCCE1DF4}" dt="2023-01-25T09:41:48.202" v="3413" actId="164"/>
          <ac:picMkLst>
            <pc:docMk/>
            <pc:sldMk cId="3726892099" sldId="478"/>
            <ac:picMk id="8" creationId="{407B18B2-A242-6D79-65B6-4E379FDFB831}"/>
          </ac:picMkLst>
        </pc:picChg>
        <pc:picChg chg="add mod ord topLvl">
          <ac:chgData name="Chittaranjan Hens" userId="6fc03958433e8a43" providerId="LiveId" clId="{309794F8-99CF-4983-9CCF-D5B7BCCE1DF4}" dt="2023-01-25T09:42:17.865" v="3418" actId="164"/>
          <ac:picMkLst>
            <pc:docMk/>
            <pc:sldMk cId="3726892099" sldId="478"/>
            <ac:picMk id="14" creationId="{8C010BA9-A519-3AC3-E53D-C52723A3A17A}"/>
          </ac:picMkLst>
        </pc:picChg>
        <pc:picChg chg="del mod">
          <ac:chgData name="Chittaranjan Hens" userId="6fc03958433e8a43" providerId="LiveId" clId="{309794F8-99CF-4983-9CCF-D5B7BCCE1DF4}" dt="2023-01-25T08:55:15.482" v="3100" actId="478"/>
          <ac:picMkLst>
            <pc:docMk/>
            <pc:sldMk cId="3726892099" sldId="478"/>
            <ac:picMk id="6146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57:49.176" v="3140" actId="478"/>
          <ac:picMkLst>
            <pc:docMk/>
            <pc:sldMk cId="3726892099" sldId="478"/>
            <ac:picMk id="6147" creationId="{00000000-0000-0000-0000-000000000000}"/>
          </ac:picMkLst>
        </pc:picChg>
        <pc:picChg chg="del mod">
          <ac:chgData name="Chittaranjan Hens" userId="6fc03958433e8a43" providerId="LiveId" clId="{309794F8-99CF-4983-9CCF-D5B7BCCE1DF4}" dt="2023-01-25T09:40:45.488" v="3401" actId="478"/>
          <ac:picMkLst>
            <pc:docMk/>
            <pc:sldMk cId="3726892099" sldId="478"/>
            <ac:picMk id="6148" creationId="{00000000-0000-0000-0000-000000000000}"/>
          </ac:picMkLst>
        </pc:picChg>
        <pc:picChg chg="del mod">
          <ac:chgData name="Chittaranjan Hens" userId="6fc03958433e8a43" providerId="LiveId" clId="{309794F8-99CF-4983-9CCF-D5B7BCCE1DF4}" dt="2023-01-25T09:40:47.168" v="3403" actId="478"/>
          <ac:picMkLst>
            <pc:docMk/>
            <pc:sldMk cId="3726892099" sldId="478"/>
            <ac:picMk id="6149" creationId="{00000000-0000-0000-0000-000000000000}"/>
          </ac:picMkLst>
        </pc:picChg>
        <pc:picChg chg="del mod">
          <ac:chgData name="Chittaranjan Hens" userId="6fc03958433e8a43" providerId="LiveId" clId="{309794F8-99CF-4983-9CCF-D5B7BCCE1DF4}" dt="2023-01-25T09:40:46.563" v="3402" actId="478"/>
          <ac:picMkLst>
            <pc:docMk/>
            <pc:sldMk cId="3726892099" sldId="478"/>
            <ac:picMk id="6150" creationId="{00000000-0000-0000-0000-000000000000}"/>
          </ac:picMkLst>
        </pc:picChg>
        <pc:picChg chg="del mod">
          <ac:chgData name="Chittaranjan Hens" userId="6fc03958433e8a43" providerId="LiveId" clId="{309794F8-99CF-4983-9CCF-D5B7BCCE1DF4}" dt="2023-01-25T09:27:43.587" v="3324" actId="478"/>
          <ac:picMkLst>
            <pc:docMk/>
            <pc:sldMk cId="3726892099" sldId="478"/>
            <ac:picMk id="6151" creationId="{00000000-0000-0000-0000-000000000000}"/>
          </ac:picMkLst>
        </pc:picChg>
        <pc:cxnChg chg="mod ord topLvl">
          <ac:chgData name="Chittaranjan Hens" userId="6fc03958433e8a43" providerId="LiveId" clId="{309794F8-99CF-4983-9CCF-D5B7BCCE1DF4}" dt="2023-01-25T09:42:17.865" v="3418" actId="164"/>
          <ac:cxnSpMkLst>
            <pc:docMk/>
            <pc:sldMk cId="3726892099" sldId="478"/>
            <ac:cxnSpMk id="10" creationId="{00000000-0000-0000-0000-000000000000}"/>
          </ac:cxnSpMkLst>
        </pc:cxnChg>
        <pc:cxnChg chg="add mod topLvl">
          <ac:chgData name="Chittaranjan Hens" userId="6fc03958433e8a43" providerId="LiveId" clId="{309794F8-99CF-4983-9CCF-D5B7BCCE1DF4}" dt="2023-01-25T09:42:03.838" v="3417" actId="1076"/>
          <ac:cxnSpMkLst>
            <pc:docMk/>
            <pc:sldMk cId="3726892099" sldId="478"/>
            <ac:cxnSpMk id="11" creationId="{77D058D1-F5E3-51B5-84A4-5380F56C8C3B}"/>
          </ac:cxnSpMkLst>
        </pc:cxnChg>
        <pc:cxnChg chg="add mod topLvl">
          <ac:chgData name="Chittaranjan Hens" userId="6fc03958433e8a43" providerId="LiveId" clId="{309794F8-99CF-4983-9CCF-D5B7BCCE1DF4}" dt="2023-01-25T09:42:17.865" v="3418" actId="164"/>
          <ac:cxnSpMkLst>
            <pc:docMk/>
            <pc:sldMk cId="3726892099" sldId="478"/>
            <ac:cxnSpMk id="19" creationId="{6043BF0B-02B5-853D-BAED-1B895BF30E23}"/>
          </ac:cxnSpMkLst>
        </pc:cxnChg>
        <pc:cxnChg chg="add mod topLvl">
          <ac:chgData name="Chittaranjan Hens" userId="6fc03958433e8a43" providerId="LiveId" clId="{309794F8-99CF-4983-9CCF-D5B7BCCE1DF4}" dt="2023-01-25T09:42:17.865" v="3418" actId="164"/>
          <ac:cxnSpMkLst>
            <pc:docMk/>
            <pc:sldMk cId="3726892099" sldId="478"/>
            <ac:cxnSpMk id="24" creationId="{FA2EEA0A-290E-A34C-A5C1-7DF690BAB3D1}"/>
          </ac:cxnSpMkLst>
        </pc:cxnChg>
      </pc:sldChg>
      <pc:sldChg chg="addSp delSp modSp add mod">
        <pc:chgData name="Chittaranjan Hens" userId="6fc03958433e8a43" providerId="LiveId" clId="{309794F8-99CF-4983-9CCF-D5B7BCCE1DF4}" dt="2023-01-25T08:37:52.868" v="2834" actId="27636"/>
        <pc:sldMkLst>
          <pc:docMk/>
          <pc:sldMk cId="1252726851" sldId="479"/>
        </pc:sldMkLst>
        <pc:spChg chg="add del mod">
          <ac:chgData name="Chittaranjan Hens" userId="6fc03958433e8a43" providerId="LiveId" clId="{309794F8-99CF-4983-9CCF-D5B7BCCE1DF4}" dt="2023-01-25T08:37:22.876" v="2800" actId="478"/>
          <ac:spMkLst>
            <pc:docMk/>
            <pc:sldMk cId="1252726851" sldId="479"/>
            <ac:spMk id="4" creationId="{570B7BAA-DA37-FA77-AA2B-D215A040C9E6}"/>
          </ac:spMkLst>
        </pc:spChg>
        <pc:spChg chg="add mod">
          <ac:chgData name="Chittaranjan Hens" userId="6fc03958433e8a43" providerId="LiveId" clId="{309794F8-99CF-4983-9CCF-D5B7BCCE1DF4}" dt="2023-01-25T08:37:31.487" v="2807" actId="478"/>
          <ac:spMkLst>
            <pc:docMk/>
            <pc:sldMk cId="1252726851" sldId="479"/>
            <ac:spMk id="6" creationId="{AB164218-6490-A10E-C6F6-99D3329D871D}"/>
          </ac:spMkLst>
        </pc:spChg>
        <pc:spChg chg="add mod">
          <ac:chgData name="Chittaranjan Hens" userId="6fc03958433e8a43" providerId="LiveId" clId="{309794F8-99CF-4983-9CCF-D5B7BCCE1DF4}" dt="2023-01-25T08:37:52.868" v="2834" actId="27636"/>
          <ac:spMkLst>
            <pc:docMk/>
            <pc:sldMk cId="1252726851" sldId="479"/>
            <ac:spMk id="7" creationId="{D418901D-8DB0-8BF0-E834-38C4F9EF0087}"/>
          </ac:spMkLst>
        </pc:spChg>
        <pc:spChg chg="del">
          <ac:chgData name="Chittaranjan Hens" userId="6fc03958433e8a43" providerId="LiveId" clId="{309794F8-99CF-4983-9CCF-D5B7BCCE1DF4}" dt="2023-01-25T08:37:31.487" v="2807" actId="478"/>
          <ac:spMkLst>
            <pc:docMk/>
            <pc:sldMk cId="1252726851" sldId="479"/>
            <ac:spMk id="7173" creationId="{55BE0E55-05D9-10B3-54A1-27B0B2AC6CE8}"/>
          </ac:spMkLst>
        </pc:spChg>
        <pc:spChg chg="del">
          <ac:chgData name="Chittaranjan Hens" userId="6fc03958433e8a43" providerId="LiveId" clId="{309794F8-99CF-4983-9CCF-D5B7BCCE1DF4}" dt="2023-01-25T08:37:12.376" v="2798" actId="478"/>
          <ac:spMkLst>
            <pc:docMk/>
            <pc:sldMk cId="1252726851" sldId="479"/>
            <ac:spMk id="7174" creationId="{59DF6C80-8439-BAB9-2BE8-D3F89DFDBF86}"/>
          </ac:spMkLst>
        </pc:spChg>
        <pc:spChg chg="del mod">
          <ac:chgData name="Chittaranjan Hens" userId="6fc03958433e8a43" providerId="LiveId" clId="{309794F8-99CF-4983-9CCF-D5B7BCCE1DF4}" dt="2023-01-25T08:37:29.190" v="2806" actId="478"/>
          <ac:spMkLst>
            <pc:docMk/>
            <pc:sldMk cId="1252726851" sldId="479"/>
            <ac:spMk id="7176" creationId="{F9B30A02-0A90-C477-63B3-E86AA5D198A8}"/>
          </ac:spMkLst>
        </pc:spChg>
        <pc:spChg chg="del">
          <ac:chgData name="Chittaranjan Hens" userId="6fc03958433e8a43" providerId="LiveId" clId="{309794F8-99CF-4983-9CCF-D5B7BCCE1DF4}" dt="2023-01-25T08:37:27.363" v="2805" actId="478"/>
          <ac:spMkLst>
            <pc:docMk/>
            <pc:sldMk cId="1252726851" sldId="479"/>
            <ac:spMk id="7177" creationId="{AF7709C0-768A-BAD2-B4BB-AE4535B6B56F}"/>
          </ac:spMkLst>
        </pc:spChg>
        <pc:graphicFrameChg chg="del">
          <ac:chgData name="Chittaranjan Hens" userId="6fc03958433e8a43" providerId="LiveId" clId="{309794F8-99CF-4983-9CCF-D5B7BCCE1DF4}" dt="2023-01-25T08:37:23.875" v="2801" actId="478"/>
          <ac:graphicFrameMkLst>
            <pc:docMk/>
            <pc:sldMk cId="1252726851" sldId="479"/>
            <ac:graphicFrameMk id="7170" creationId="{49BB6D19-C2B4-E573-97DB-2847AF60103B}"/>
          </ac:graphicFrameMkLst>
        </pc:graphicFrameChg>
        <pc:graphicFrameChg chg="del">
          <ac:chgData name="Chittaranjan Hens" userId="6fc03958433e8a43" providerId="LiveId" clId="{309794F8-99CF-4983-9CCF-D5B7BCCE1DF4}" dt="2023-01-25T08:37:24.824" v="2802" actId="478"/>
          <ac:graphicFrameMkLst>
            <pc:docMk/>
            <pc:sldMk cId="1252726851" sldId="479"/>
            <ac:graphicFrameMk id="7171" creationId="{B3C0C4C9-C99C-D3BC-4D50-BEA80BF6AD93}"/>
          </ac:graphicFrameMkLst>
        </pc:graphicFrameChg>
        <pc:picChg chg="del">
          <ac:chgData name="Chittaranjan Hens" userId="6fc03958433e8a43" providerId="LiveId" clId="{309794F8-99CF-4983-9CCF-D5B7BCCE1DF4}" dt="2023-01-25T08:37:21.451" v="2799" actId="478"/>
          <ac:picMkLst>
            <pc:docMk/>
            <pc:sldMk cId="1252726851" sldId="479"/>
            <ac:picMk id="2" creationId="{35BDBCD2-432B-1444-3675-C8C7B0FD529E}"/>
          </ac:picMkLst>
        </pc:picChg>
        <pc:picChg chg="del">
          <ac:chgData name="Chittaranjan Hens" userId="6fc03958433e8a43" providerId="LiveId" clId="{309794F8-99CF-4983-9CCF-D5B7BCCE1DF4}" dt="2023-01-25T08:37:25.462" v="2803" actId="478"/>
          <ac:picMkLst>
            <pc:docMk/>
            <pc:sldMk cId="1252726851" sldId="479"/>
            <ac:picMk id="7175" creationId="{7E543329-4252-9001-E550-CF1D7A556424}"/>
          </ac:picMkLst>
        </pc:picChg>
      </pc:sldChg>
      <pc:sldChg chg="addSp delSp modSp add mod ord addAnim delAnim modAnim">
        <pc:chgData name="Chittaranjan Hens" userId="6fc03958433e8a43" providerId="LiveId" clId="{309794F8-99CF-4983-9CCF-D5B7BCCE1DF4}" dt="2023-01-26T03:58:28.201" v="3611"/>
        <pc:sldMkLst>
          <pc:docMk/>
          <pc:sldMk cId="903028763" sldId="480"/>
        </pc:sldMkLst>
        <pc:spChg chg="add del mod">
          <ac:chgData name="Chittaranjan Hens" userId="6fc03958433e8a43" providerId="LiveId" clId="{309794F8-99CF-4983-9CCF-D5B7BCCE1DF4}" dt="2023-01-25T08:48:11.397" v="2845" actId="478"/>
          <ac:spMkLst>
            <pc:docMk/>
            <pc:sldMk cId="903028763" sldId="480"/>
            <ac:spMk id="3" creationId="{28E69658-A672-1AC6-A3B3-62AD936487E2}"/>
          </ac:spMkLst>
        </pc:spChg>
        <pc:spChg chg="add mod">
          <ac:chgData name="Chittaranjan Hens" userId="6fc03958433e8a43" providerId="LiveId" clId="{309794F8-99CF-4983-9CCF-D5B7BCCE1DF4}" dt="2023-01-25T08:51:34.271" v="3041" actId="1076"/>
          <ac:spMkLst>
            <pc:docMk/>
            <pc:sldMk cId="903028763" sldId="480"/>
            <ac:spMk id="4" creationId="{BF0A5A60-2D94-0F8B-3F19-C1E7531D5474}"/>
          </ac:spMkLst>
        </pc:spChg>
        <pc:spChg chg="add del mod">
          <ac:chgData name="Chittaranjan Hens" userId="6fc03958433e8a43" providerId="LiveId" clId="{309794F8-99CF-4983-9CCF-D5B7BCCE1DF4}" dt="2023-01-25T08:51:52.919" v="3046" actId="478"/>
          <ac:spMkLst>
            <pc:docMk/>
            <pc:sldMk cId="903028763" sldId="480"/>
            <ac:spMk id="5" creationId="{4E156AFB-29C0-3EE5-0542-02E4D4230EC9}"/>
          </ac:spMkLst>
        </pc:spChg>
        <pc:spChg chg="add del mod">
          <ac:chgData name="Chittaranjan Hens" userId="6fc03958433e8a43" providerId="LiveId" clId="{309794F8-99CF-4983-9CCF-D5B7BCCE1DF4}" dt="2023-01-25T09:03:30.438" v="3221" actId="478"/>
          <ac:spMkLst>
            <pc:docMk/>
            <pc:sldMk cId="903028763" sldId="480"/>
            <ac:spMk id="6" creationId="{E9DAE0C5-EA0B-B4A5-FBF4-FD348A5940CF}"/>
          </ac:spMkLst>
        </pc:spChg>
        <pc:spChg chg="del">
          <ac:chgData name="Chittaranjan Hens" userId="6fc03958433e8a43" providerId="LiveId" clId="{309794F8-99CF-4983-9CCF-D5B7BCCE1DF4}" dt="2023-01-25T08:48:07.275" v="2844" actId="478"/>
          <ac:spMkLst>
            <pc:docMk/>
            <pc:sldMk cId="903028763" sldId="480"/>
            <ac:spMk id="7" creationId="{00000000-0000-0000-0000-000000000000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9" creationId="{92C19891-4719-971D-6703-01BB35FEF824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12" creationId="{EC545804-20A2-4EAB-AAF1-E22EAB9E76F6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14" creationId="{12F1A5CB-F6EC-53D6-2CDA-0901CF8E639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15" creationId="{C91CFEDA-9ECF-4DF4-61A1-A1C471F1EB5A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16" creationId="{3A8ACABC-F932-9865-A913-E00ADA0BD0A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19" creationId="{E4322AB9-B5B3-10F7-88E9-1182338D3889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1" creationId="{4B21A54D-A3AF-76E6-FF0E-76819964CD42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2" creationId="{9C66D821-1F7D-1350-0901-9F51E69AA738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3" creationId="{7139EA54-4309-A3D3-DBCD-0F828EEEC5B9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4" creationId="{4E7B7FAB-4DB6-22F4-DA51-2B5DB690B8FC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5" creationId="{48F4461D-F09A-30F3-0F50-E3A26B87097D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7" creationId="{0D360E65-3D00-4F6B-4E39-D934EFB317CF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8" creationId="{5E58329E-5F22-116E-8272-8AB7FEF17977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29" creationId="{FD9AB830-E171-316C-700C-5600C945712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0" creationId="{2EA5DEEF-0FBE-07C3-F4C4-740CA6461A13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1" creationId="{7B4E4B8F-DFC1-2187-2E51-67BDD092D480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2" creationId="{36CF6594-62B3-4955-822E-1193D702076F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3" creationId="{F05B7D76-A092-072D-C47D-C7D0262660E2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4" creationId="{79BA5C50-EFFF-8645-CD88-8E9063D3E696}"/>
          </ac:spMkLst>
        </pc:spChg>
        <pc:spChg chg="add 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5" creationId="{59BD8F87-4EC1-4A3A-FA9B-17C99F376E18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6" creationId="{D29A250E-BA16-940E-DC4A-8BDF1240CD2B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7" creationId="{57A5847A-333A-DDCC-FE47-A7B6B25498D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8" creationId="{E5AE6255-9A7D-6C26-403C-89165DF50796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39" creationId="{6D88681A-6BAF-35FA-085C-D520D649AE45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0" creationId="{60193F2B-9965-1A6E-28C4-6AD256D6ED87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1" creationId="{0872692F-DE1E-8BB2-366F-5A1D8E7E4825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2" creationId="{1A319F4A-793C-F8B1-7B52-82B3109ED9F9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3" creationId="{EF9D5311-81D9-E41A-F6AA-AAA15E781EE0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4" creationId="{CDBBE5D7-E1B7-D2A8-93DC-1B0C8D39CF75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5" creationId="{D1F8EDD0-2AB0-9EC5-1A1A-E8287A8654F9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6" creationId="{DBA8BE01-4E00-2546-7E20-E9E51DB0CDCB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7" creationId="{2D35B041-D429-A60C-9A42-751CF0B3F439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48" creationId="{89F0BC13-A676-CEDE-5495-91AEF04001CF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55" creationId="{B215F2EE-C338-BAC1-E3FD-0B7615CBCD66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56" creationId="{144B122F-A9A1-BDD7-6121-F1F8F0AF0EBE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57" creationId="{35ABBE14-BE55-C3C0-012B-FAC379E824B8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58" creationId="{9843846B-1506-2EF0-2ED4-172DEEA3309B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59" creationId="{D40F1ECD-C1F6-2D94-5024-099D915491C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0" creationId="{5EF0D377-2255-8EBA-0EA8-103FB96BB00F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" creationId="{DA0E0C6B-2109-750C-3F19-4F22C7E632F4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2" creationId="{7E157421-D6D5-8532-8622-08BA71582E91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3" creationId="{0CDDF990-F13E-C83F-1368-D39E83759E9E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44" creationId="{FE09D0D0-C94B-514F-9603-51EC76A9F52C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45" creationId="{0F649FE9-E8E7-9FB9-D8E7-94A4531B41CE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52" creationId="{A0B3720C-5BAA-F7E4-2E10-9069852C2AA0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53" creationId="{04D594E9-70A9-6394-696A-0965CC69BE17}"/>
          </ac:spMkLst>
        </pc:spChg>
        <pc:spChg chg="mod">
          <ac:chgData name="Chittaranjan Hens" userId="6fc03958433e8a43" providerId="LiveId" clId="{309794F8-99CF-4983-9CCF-D5B7BCCE1DF4}" dt="2023-01-25T08:50:12.589" v="3022" actId="1076"/>
          <ac:spMkLst>
            <pc:docMk/>
            <pc:sldMk cId="903028763" sldId="480"/>
            <ac:spMk id="6154" creationId="{7D84CED6-DEA4-F8B3-8B82-6B146175F4C1}"/>
          </ac:spMkLst>
        </pc:spChg>
        <pc:spChg chg="add del mod">
          <ac:chgData name="Chittaranjan Hens" userId="6fc03958433e8a43" providerId="LiveId" clId="{309794F8-99CF-4983-9CCF-D5B7BCCE1DF4}" dt="2023-01-25T09:03:36.452" v="3222" actId="478"/>
          <ac:spMkLst>
            <pc:docMk/>
            <pc:sldMk cId="903028763" sldId="480"/>
            <ac:spMk id="6155" creationId="{BB4A131F-18D1-2407-EECB-95F365B5F7DA}"/>
          </ac:spMkLst>
        </pc:spChg>
        <pc:spChg chg="add del mod">
          <ac:chgData name="Chittaranjan Hens" userId="6fc03958433e8a43" providerId="LiveId" clId="{309794F8-99CF-4983-9CCF-D5B7BCCE1DF4}" dt="2023-01-26T03:58:02.623" v="3608" actId="478"/>
          <ac:spMkLst>
            <pc:docMk/>
            <pc:sldMk cId="903028763" sldId="480"/>
            <ac:spMk id="6156" creationId="{CD5541B4-54A8-B9F7-5D91-7FC48738A5E7}"/>
          </ac:spMkLst>
        </pc:spChg>
        <pc:spChg chg="add del mod">
          <ac:chgData name="Chittaranjan Hens" userId="6fc03958433e8a43" providerId="LiveId" clId="{309794F8-99CF-4983-9CCF-D5B7BCCE1DF4}" dt="2023-01-26T03:58:09.373" v="3610" actId="478"/>
          <ac:spMkLst>
            <pc:docMk/>
            <pc:sldMk cId="903028763" sldId="480"/>
            <ac:spMk id="6157" creationId="{3EA4BE20-D3BB-A775-BAD5-25485D484F4B}"/>
          </ac:spMkLst>
        </pc:spChg>
        <pc:spChg chg="add del mod">
          <ac:chgData name="Chittaranjan Hens" userId="6fc03958433e8a43" providerId="LiveId" clId="{309794F8-99CF-4983-9CCF-D5B7BCCE1DF4}" dt="2023-01-26T03:58:06.604" v="3609" actId="478"/>
          <ac:spMkLst>
            <pc:docMk/>
            <pc:sldMk cId="903028763" sldId="480"/>
            <ac:spMk id="6158" creationId="{795C5B30-BE7C-B433-56A7-5AC0B564C28D}"/>
          </ac:spMkLst>
        </pc:spChg>
        <pc:spChg chg="add del mod">
          <ac:chgData name="Chittaranjan Hens" userId="6fc03958433e8a43" providerId="LiveId" clId="{309794F8-99CF-4983-9CCF-D5B7BCCE1DF4}" dt="2023-01-25T08:51:52.001" v="3045" actId="478"/>
          <ac:spMkLst>
            <pc:docMk/>
            <pc:sldMk cId="903028763" sldId="480"/>
            <ac:spMk id="6159" creationId="{97B8DEAD-099F-D729-45C6-971584F81837}"/>
          </ac:spMkLst>
        </pc:spChg>
        <pc:spChg chg="add mod">
          <ac:chgData name="Chittaranjan Hens" userId="6fc03958433e8a43" providerId="LiveId" clId="{309794F8-99CF-4983-9CCF-D5B7BCCE1DF4}" dt="2023-01-25T09:04:47.407" v="3249"/>
          <ac:spMkLst>
            <pc:docMk/>
            <pc:sldMk cId="903028763" sldId="480"/>
            <ac:spMk id="6173" creationId="{8BDE13F3-F813-EE54-7809-DE62A61ACE64}"/>
          </ac:spMkLst>
        </pc:spChg>
        <pc:spChg chg="add mod">
          <ac:chgData name="Chittaranjan Hens" userId="6fc03958433e8a43" providerId="LiveId" clId="{309794F8-99CF-4983-9CCF-D5B7BCCE1DF4}" dt="2023-01-25T09:06:27.897" v="3263" actId="113"/>
          <ac:spMkLst>
            <pc:docMk/>
            <pc:sldMk cId="903028763" sldId="480"/>
            <ac:spMk id="6174" creationId="{E47F359B-6927-EFF0-CE58-3CF2D820D65A}"/>
          </ac:spMkLst>
        </pc:spChg>
        <pc:spChg chg="add del mod">
          <ac:chgData name="Chittaranjan Hens" userId="6fc03958433e8a43" providerId="LiveId" clId="{309794F8-99CF-4983-9CCF-D5B7BCCE1DF4}" dt="2023-01-25T09:05:07.762" v="3251" actId="478"/>
          <ac:spMkLst>
            <pc:docMk/>
            <pc:sldMk cId="903028763" sldId="480"/>
            <ac:spMk id="6175" creationId="{DA5CD701-72E7-221B-90D3-D4E96E6787EB}"/>
          </ac:spMkLst>
        </pc:spChg>
        <pc:spChg chg="mod">
          <ac:chgData name="Chittaranjan Hens" userId="6fc03958433e8a43" providerId="LiveId" clId="{309794F8-99CF-4983-9CCF-D5B7BCCE1DF4}" dt="2023-01-25T09:04:47.407" v="3249"/>
          <ac:spMkLst>
            <pc:docMk/>
            <pc:sldMk cId="903028763" sldId="480"/>
            <ac:spMk id="6178" creationId="{B8B0A766-EB1F-E39E-2EE9-D9DD11428050}"/>
          </ac:spMkLst>
        </pc:spChg>
        <pc:grpChg chg="add del mod">
          <ac:chgData name="Chittaranjan Hens" userId="6fc03958433e8a43" providerId="LiveId" clId="{309794F8-99CF-4983-9CCF-D5B7BCCE1DF4}" dt="2023-01-25T08:50:32.457" v="3024" actId="478"/>
          <ac:grpSpMkLst>
            <pc:docMk/>
            <pc:sldMk cId="903028763" sldId="480"/>
            <ac:grpSpMk id="8" creationId="{E392DF33-C328-21B0-5EDE-53CF7992913A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11" creationId="{B03257B2-E5E8-4983-9883-5C1C95677417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13" creationId="{F0E80398-8913-A724-41A4-3B2895FDF680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17" creationId="{CF9DF651-4DAF-07A9-ED07-F20C0722934D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18" creationId="{4364C4FE-C2AC-5C3A-C9EA-0C8E7181AD78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26" creationId="{A5144374-81F5-1D2B-2100-EA36CF131071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49" creationId="{3C6A10B5-20C4-8CAA-D1E8-AC8214DA51A4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50" creationId="{1BEBF231-E434-446C-40A5-1C9D7C8D3F98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51" creationId="{1EA974D3-250A-8CF1-7BB4-C7B3349E8782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52" creationId="{DEB1D1A9-BAC3-000B-9541-B70EA101E29E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53" creationId="{DE10B68F-D17E-7A2D-D0CE-88A99F1C1C36}"/>
          </ac:grpSpMkLst>
        </pc:grpChg>
        <pc:grpChg chg="mod">
          <ac:chgData name="Chittaranjan Hens" userId="6fc03958433e8a43" providerId="LiveId" clId="{309794F8-99CF-4983-9CCF-D5B7BCCE1DF4}" dt="2023-01-25T08:50:12.589" v="3022" actId="1076"/>
          <ac:grpSpMkLst>
            <pc:docMk/>
            <pc:sldMk cId="903028763" sldId="480"/>
            <ac:grpSpMk id="54" creationId="{8728D006-A188-7D11-FB8F-66B057DBDEFA}"/>
          </ac:grpSpMkLst>
        </pc:grpChg>
        <pc:grpChg chg="add mod">
          <ac:chgData name="Chittaranjan Hens" userId="6fc03958433e8a43" providerId="LiveId" clId="{309794F8-99CF-4983-9CCF-D5B7BCCE1DF4}" dt="2023-01-25T09:04:47.407" v="3249"/>
          <ac:grpSpMkLst>
            <pc:docMk/>
            <pc:sldMk cId="903028763" sldId="480"/>
            <ac:grpSpMk id="6176" creationId="{156DD987-0D3E-F38A-19E4-F52D5582C23E}"/>
          </ac:grpSpMkLst>
        </pc:grp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60" creationId="{E9DAE0C5-EA0B-B4A5-FBF4-FD348A5940CF}"/>
          </ac:graphicFrameMkLst>
        </pc:graphicFrameChg>
        <pc:graphicFrameChg chg="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62" creationId="{59BD8F87-4EC1-4A3A-FA9B-17C99F376E18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64" creationId="{BB4A131F-18D1-2407-EECB-95F365B5F7DA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66" creationId="{CD5541B4-54A8-B9F7-5D91-7FC48738A5E7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68" creationId="{3EA4BE20-D3BB-A775-BAD5-25485D484F4B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49:24.253" v="2938"/>
          <ac:graphicFrameMkLst>
            <pc:docMk/>
            <pc:sldMk cId="903028763" sldId="480"/>
            <ac:graphicFrameMk id="6170" creationId="{795C5B30-BE7C-B433-56A7-5AC0B564C28D}"/>
          </ac:graphicFrameMkLst>
        </pc:graphicFrameChg>
        <pc:picChg chg="del">
          <ac:chgData name="Chittaranjan Hens" userId="6fc03958433e8a43" providerId="LiveId" clId="{309794F8-99CF-4983-9CCF-D5B7BCCE1DF4}" dt="2023-01-25T08:48:07.275" v="2844" actId="478"/>
          <ac:picMkLst>
            <pc:docMk/>
            <pc:sldMk cId="903028763" sldId="480"/>
            <ac:picMk id="6146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48:07.275" v="2844" actId="478"/>
          <ac:picMkLst>
            <pc:docMk/>
            <pc:sldMk cId="903028763" sldId="480"/>
            <ac:picMk id="6147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48:07.275" v="2844" actId="478"/>
          <ac:picMkLst>
            <pc:docMk/>
            <pc:sldMk cId="903028763" sldId="480"/>
            <ac:picMk id="6148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48:14.537" v="2847" actId="478"/>
          <ac:picMkLst>
            <pc:docMk/>
            <pc:sldMk cId="903028763" sldId="480"/>
            <ac:picMk id="6149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48:13.788" v="2846" actId="478"/>
          <ac:picMkLst>
            <pc:docMk/>
            <pc:sldMk cId="903028763" sldId="480"/>
            <ac:picMk id="6150" creationId="{00000000-0000-0000-0000-000000000000}"/>
          </ac:picMkLst>
        </pc:picChg>
        <pc:picChg chg="del">
          <ac:chgData name="Chittaranjan Hens" userId="6fc03958433e8a43" providerId="LiveId" clId="{309794F8-99CF-4983-9CCF-D5B7BCCE1DF4}" dt="2023-01-25T08:48:07.275" v="2844" actId="478"/>
          <ac:picMkLst>
            <pc:docMk/>
            <pc:sldMk cId="903028763" sldId="480"/>
            <ac:picMk id="6151" creationId="{00000000-0000-0000-0000-000000000000}"/>
          </ac:picMkLst>
        </pc:picChg>
        <pc:picChg chg="add del mod">
          <ac:chgData name="Chittaranjan Hens" userId="6fc03958433e8a43" providerId="LiveId" clId="{309794F8-99CF-4983-9CCF-D5B7BCCE1DF4}" dt="2023-01-25T09:03:27.911" v="3220" actId="478"/>
          <ac:picMkLst>
            <pc:docMk/>
            <pc:sldMk cId="903028763" sldId="480"/>
            <ac:picMk id="6172" creationId="{D1443A5C-1C86-FF45-BE23-103214CC36D8}"/>
          </ac:picMkLst>
        </pc:picChg>
        <pc:picChg chg="mod">
          <ac:chgData name="Chittaranjan Hens" userId="6fc03958433e8a43" providerId="LiveId" clId="{309794F8-99CF-4983-9CCF-D5B7BCCE1DF4}" dt="2023-01-25T09:04:47.407" v="3249"/>
          <ac:picMkLst>
            <pc:docMk/>
            <pc:sldMk cId="903028763" sldId="480"/>
            <ac:picMk id="6177" creationId="{BC379EC0-D5AF-C0E7-1C81-08C74D03FAE6}"/>
          </ac:picMkLst>
        </pc:picChg>
        <pc:cxnChg chg="del">
          <ac:chgData name="Chittaranjan Hens" userId="6fc03958433e8a43" providerId="LiveId" clId="{309794F8-99CF-4983-9CCF-D5B7BCCE1DF4}" dt="2023-01-25T08:48:15.297" v="2848" actId="478"/>
          <ac:cxnSpMkLst>
            <pc:docMk/>
            <pc:sldMk cId="903028763" sldId="480"/>
            <ac:cxnSpMk id="10" creationId="{00000000-0000-0000-0000-000000000000}"/>
          </ac:cxnSpMkLst>
        </pc:cxnChg>
      </pc:sldChg>
      <pc:sldChg chg="addSp delSp modSp add mod delAnim modAnim">
        <pc:chgData name="Chittaranjan Hens" userId="6fc03958433e8a43" providerId="LiveId" clId="{309794F8-99CF-4983-9CCF-D5B7BCCE1DF4}" dt="2023-01-26T03:57:31.996" v="3606" actId="14100"/>
        <pc:sldMkLst>
          <pc:docMk/>
          <pc:sldMk cId="1804185450" sldId="481"/>
        </pc:sldMkLst>
        <pc:spChg chg="add del mod">
          <ac:chgData name="Chittaranjan Hens" userId="6fc03958433e8a43" providerId="LiveId" clId="{309794F8-99CF-4983-9CCF-D5B7BCCE1DF4}" dt="2023-01-25T08:53:48.730" v="3075" actId="478"/>
          <ac:spMkLst>
            <pc:docMk/>
            <pc:sldMk cId="1804185450" sldId="481"/>
            <ac:spMk id="3" creationId="{A5372ECC-145D-7E2E-CB70-9D260931FFD3}"/>
          </ac:spMkLst>
        </pc:spChg>
        <pc:spChg chg="add del mod">
          <ac:chgData name="Chittaranjan Hens" userId="6fc03958433e8a43" providerId="LiveId" clId="{309794F8-99CF-4983-9CCF-D5B7BCCE1DF4}" dt="2023-01-25T08:54:51.467" v="3090" actId="478"/>
          <ac:spMkLst>
            <pc:docMk/>
            <pc:sldMk cId="1804185450" sldId="481"/>
            <ac:spMk id="5" creationId="{F0BD3F36-D993-A8D6-E829-E02320E23709}"/>
          </ac:spMkLst>
        </pc:spChg>
        <pc:spChg chg="mod">
          <ac:chgData name="Chittaranjan Hens" userId="6fc03958433e8a43" providerId="LiveId" clId="{309794F8-99CF-4983-9CCF-D5B7BCCE1DF4}" dt="2023-01-25T09:00:04.699" v="3199" actId="20577"/>
          <ac:spMkLst>
            <pc:docMk/>
            <pc:sldMk cId="1804185450" sldId="481"/>
            <ac:spMk id="6" creationId="{E9DAE0C5-EA0B-B4A5-FBF4-FD348A5940CF}"/>
          </ac:spMkLst>
        </pc:spChg>
        <pc:spChg chg="add del mod">
          <ac:chgData name="Chittaranjan Hens" userId="6fc03958433e8a43" providerId="LiveId" clId="{309794F8-99CF-4983-9CCF-D5B7BCCE1DF4}" dt="2023-01-25T08:54:47.682" v="3089" actId="478"/>
          <ac:spMkLst>
            <pc:docMk/>
            <pc:sldMk cId="1804185450" sldId="481"/>
            <ac:spMk id="7" creationId="{229EE98D-194B-30DA-3D43-6C4A94D36F4F}"/>
          </ac:spMkLst>
        </pc:spChg>
        <pc:spChg chg="add mod">
          <ac:chgData name="Chittaranjan Hens" userId="6fc03958433e8a43" providerId="LiveId" clId="{309794F8-99CF-4983-9CCF-D5B7BCCE1DF4}" dt="2023-01-25T09:13:54.526" v="3321" actId="113"/>
          <ac:spMkLst>
            <pc:docMk/>
            <pc:sldMk cId="1804185450" sldId="481"/>
            <ac:spMk id="8" creationId="{28A7BC29-A3B2-5F1D-6D59-1F5186D255BF}"/>
          </ac:spMkLst>
        </pc:spChg>
        <pc:spChg chg="add mod">
          <ac:chgData name="Chittaranjan Hens" userId="6fc03958433e8a43" providerId="LiveId" clId="{309794F8-99CF-4983-9CCF-D5B7BCCE1DF4}" dt="2023-01-25T09:14:00.243" v="3323" actId="113"/>
          <ac:spMkLst>
            <pc:docMk/>
            <pc:sldMk cId="1804185450" sldId="481"/>
            <ac:spMk id="9" creationId="{CCC3805E-DA3E-5141-B167-52CB9D9C212B}"/>
          </ac:spMkLst>
        </pc:spChg>
        <pc:spChg chg="add mod">
          <ac:chgData name="Chittaranjan Hens" userId="6fc03958433e8a43" providerId="LiveId" clId="{309794F8-99CF-4983-9CCF-D5B7BCCE1DF4}" dt="2023-01-25T09:06:35.824" v="3266" actId="1076"/>
          <ac:spMkLst>
            <pc:docMk/>
            <pc:sldMk cId="1804185450" sldId="481"/>
            <ac:spMk id="10" creationId="{F1AA2F35-9B5D-BDBC-126D-250A82ED05BB}"/>
          </ac:spMkLst>
        </pc:spChg>
        <pc:spChg chg="add mod">
          <ac:chgData name="Chittaranjan Hens" userId="6fc03958433e8a43" providerId="LiveId" clId="{309794F8-99CF-4983-9CCF-D5B7BCCE1DF4}" dt="2023-01-25T09:02:19.689" v="3216" actId="164"/>
          <ac:spMkLst>
            <pc:docMk/>
            <pc:sldMk cId="1804185450" sldId="481"/>
            <ac:spMk id="25" creationId="{9039844D-6D4F-DD1B-D06A-9C8E241E5A6C}"/>
          </ac:spMkLst>
        </pc:spChg>
        <pc:spChg chg="add mod">
          <ac:chgData name="Chittaranjan Hens" userId="6fc03958433e8a43" providerId="LiveId" clId="{309794F8-99CF-4983-9CCF-D5B7BCCE1DF4}" dt="2023-01-25T09:08:29.987" v="3292" actId="20577"/>
          <ac:spMkLst>
            <pc:docMk/>
            <pc:sldMk cId="1804185450" sldId="481"/>
            <ac:spMk id="27" creationId="{2493E728-2AAB-8928-942F-8486C64027A7}"/>
          </ac:spMkLst>
        </pc:spChg>
        <pc:spChg chg="add mod">
          <ac:chgData name="Chittaranjan Hens" userId="6fc03958433e8a43" providerId="LiveId" clId="{309794F8-99CF-4983-9CCF-D5B7BCCE1DF4}" dt="2023-01-26T03:57:31.996" v="3606" actId="14100"/>
          <ac:spMkLst>
            <pc:docMk/>
            <pc:sldMk cId="1804185450" sldId="481"/>
            <ac:spMk id="28" creationId="{8A3F56A6-52A4-AC98-50C8-EDC0BB0639E7}"/>
          </ac:spMkLst>
        </pc:spChg>
        <pc:spChg chg="add mod">
          <ac:chgData name="Chittaranjan Hens" userId="6fc03958433e8a43" providerId="LiveId" clId="{309794F8-99CF-4983-9CCF-D5B7BCCE1DF4}" dt="2023-01-25T09:09:27.592" v="3303" actId="20577"/>
          <ac:spMkLst>
            <pc:docMk/>
            <pc:sldMk cId="1804185450" sldId="481"/>
            <ac:spMk id="29" creationId="{C71664A5-E108-AC53-3F6C-E85B45739EFE}"/>
          </ac:spMkLst>
        </pc:spChg>
        <pc:spChg chg="mod">
          <ac:chgData name="Chittaranjan Hens" userId="6fc03958433e8a43" providerId="LiveId" clId="{309794F8-99CF-4983-9CCF-D5B7BCCE1DF4}" dt="2023-01-25T09:13:45.184" v="3318" actId="1076"/>
          <ac:spMkLst>
            <pc:docMk/>
            <pc:sldMk cId="1804185450" sldId="481"/>
            <ac:spMk id="6155" creationId="{BB4A131F-18D1-2407-EECB-95F365B5F7DA}"/>
          </ac:spMkLst>
        </pc:spChg>
        <pc:spChg chg="del">
          <ac:chgData name="Chittaranjan Hens" userId="6fc03958433e8a43" providerId="LiveId" clId="{309794F8-99CF-4983-9CCF-D5B7BCCE1DF4}" dt="2023-01-25T08:53:00.470" v="3063" actId="478"/>
          <ac:spMkLst>
            <pc:docMk/>
            <pc:sldMk cId="1804185450" sldId="481"/>
            <ac:spMk id="6156" creationId="{CD5541B4-54A8-B9F7-5D91-7FC48738A5E7}"/>
          </ac:spMkLst>
        </pc:spChg>
        <pc:spChg chg="del">
          <ac:chgData name="Chittaranjan Hens" userId="6fc03958433e8a43" providerId="LiveId" clId="{309794F8-99CF-4983-9CCF-D5B7BCCE1DF4}" dt="2023-01-25T08:53:00.470" v="3063" actId="478"/>
          <ac:spMkLst>
            <pc:docMk/>
            <pc:sldMk cId="1804185450" sldId="481"/>
            <ac:spMk id="6157" creationId="{3EA4BE20-D3BB-A775-BAD5-25485D484F4B}"/>
          </ac:spMkLst>
        </pc:spChg>
        <pc:spChg chg="mod">
          <ac:chgData name="Chittaranjan Hens" userId="6fc03958433e8a43" providerId="LiveId" clId="{309794F8-99CF-4983-9CCF-D5B7BCCE1DF4}" dt="2023-01-25T09:13:51.664" v="3320" actId="113"/>
          <ac:spMkLst>
            <pc:docMk/>
            <pc:sldMk cId="1804185450" sldId="481"/>
            <ac:spMk id="6158" creationId="{795C5B30-BE7C-B433-56A7-5AC0B564C28D}"/>
          </ac:spMkLst>
        </pc:spChg>
        <pc:grpChg chg="add mod">
          <ac:chgData name="Chittaranjan Hens" userId="6fc03958433e8a43" providerId="LiveId" clId="{309794F8-99CF-4983-9CCF-D5B7BCCE1DF4}" dt="2023-01-25T09:04:32.275" v="3248" actId="1076"/>
          <ac:grpSpMkLst>
            <pc:docMk/>
            <pc:sldMk cId="1804185450" sldId="481"/>
            <ac:grpSpMk id="26" creationId="{0C914B07-F592-174E-0A74-1E4E5456F6C5}"/>
          </ac:grpSpMkLst>
        </pc:grp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11" creationId="{A5372ECC-145D-7E2E-CB70-9D260931FFD3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13" creationId="{F0BD3F36-D993-A8D6-E829-E02320E23709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15" creationId="{229EE98D-194B-30DA-3D43-6C4A94D36F4F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17" creationId="{28A7BC29-A3B2-5F1D-6D59-1F5186D255BF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19" creationId="{CCC3805E-DA3E-5141-B167-52CB9D9C212B}"/>
          </ac:graphicFrameMkLst>
        </pc:graphicFrameChg>
        <pc:graphicFrameChg chg="add del mod replId">
          <ac:chgData name="Chittaranjan Hens" userId="6fc03958433e8a43" providerId="LiveId" clId="{309794F8-99CF-4983-9CCF-D5B7BCCE1DF4}" dt="2023-01-25T08:53:39.674" v="3073"/>
          <ac:graphicFrameMkLst>
            <pc:docMk/>
            <pc:sldMk cId="1804185450" sldId="481"/>
            <ac:graphicFrameMk id="22" creationId="{F1AA2F35-9B5D-BDBC-126D-250A82ED05BB}"/>
          </ac:graphicFrameMkLst>
        </pc:graphicFrameChg>
        <pc:picChg chg="mod">
          <ac:chgData name="Chittaranjan Hens" userId="6fc03958433e8a43" providerId="LiveId" clId="{309794F8-99CF-4983-9CCF-D5B7BCCE1DF4}" dt="2023-01-25T09:07:43.557" v="3278" actId="1076"/>
          <ac:picMkLst>
            <pc:docMk/>
            <pc:sldMk cId="1804185450" sldId="481"/>
            <ac:picMk id="2" creationId="{D46632B5-BEDB-5424-58D9-B31AA1BB1767}"/>
          </ac:picMkLst>
        </pc:picChg>
        <pc:picChg chg="mod">
          <ac:chgData name="Chittaranjan Hens" userId="6fc03958433e8a43" providerId="LiveId" clId="{309794F8-99CF-4983-9CCF-D5B7BCCE1DF4}" dt="2023-01-25T09:02:19.689" v="3216" actId="164"/>
          <ac:picMkLst>
            <pc:docMk/>
            <pc:sldMk cId="1804185450" sldId="481"/>
            <ac:picMk id="6172" creationId="{D1443A5C-1C86-FF45-BE23-103214CC36D8}"/>
          </ac:picMkLst>
        </pc:picChg>
      </pc:sldChg>
      <pc:sldChg chg="add del">
        <pc:chgData name="Chittaranjan Hens" userId="6fc03958433e8a43" providerId="LiveId" clId="{309794F8-99CF-4983-9CCF-D5B7BCCE1DF4}" dt="2023-01-25T08:48:50.710" v="2852"/>
        <pc:sldMkLst>
          <pc:docMk/>
          <pc:sldMk cId="3360002119" sldId="481"/>
        </pc:sldMkLst>
      </pc:sldChg>
      <pc:sldChg chg="add">
        <pc:chgData name="Chittaranjan Hens" userId="6fc03958433e8a43" providerId="LiveId" clId="{309794F8-99CF-4983-9CCF-D5B7BCCE1DF4}" dt="2023-01-26T03:57:46.912" v="3607"/>
        <pc:sldMkLst>
          <pc:docMk/>
          <pc:sldMk cId="275163279" sldId="482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36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37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38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39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40"/>
        </pc:sldMkLst>
      </pc:sldChg>
      <pc:sldChg chg="add del">
        <pc:chgData name="Chittaranjan Hens" userId="6fc03958433e8a43" providerId="LiveId" clId="{309794F8-99CF-4983-9CCF-D5B7BCCE1DF4}" dt="2023-01-25T08:47:56.746" v="2842"/>
        <pc:sldMkLst>
          <pc:docMk/>
          <pc:sldMk cId="0" sldId="641"/>
        </pc:sldMkLst>
      </pc:sldChg>
    </pc:docChg>
  </pc:docChgLst>
  <pc:docChgLst>
    <pc:chgData name="Chittaranjan Hens" userId="6fc03958433e8a43" providerId="LiveId" clId="{A588364E-2D0B-49C3-B309-43CDA8EC2A0D}"/>
    <pc:docChg chg="undo custSel addSld delSld modSld sldOrd">
      <pc:chgData name="Chittaranjan Hens" userId="6fc03958433e8a43" providerId="LiveId" clId="{A588364E-2D0B-49C3-B309-43CDA8EC2A0D}" dt="2023-05-28T14:42:23.591" v="2983" actId="478"/>
      <pc:docMkLst>
        <pc:docMk/>
      </pc:docMkLst>
      <pc:sldChg chg="delSp add ord setBg delDesignElem">
        <pc:chgData name="Chittaranjan Hens" userId="6fc03958433e8a43" providerId="LiveId" clId="{A588364E-2D0B-49C3-B309-43CDA8EC2A0D}" dt="2023-05-27T02:59:56.909" v="1786"/>
        <pc:sldMkLst>
          <pc:docMk/>
          <pc:sldMk cId="3129963956" sldId="290"/>
        </pc:sldMkLst>
        <pc:spChg chg="del">
          <ac:chgData name="Chittaranjan Hens" userId="6fc03958433e8a43" providerId="LiveId" clId="{A588364E-2D0B-49C3-B309-43CDA8EC2A0D}" dt="2023-05-27T02:59:54.707" v="1784"/>
          <ac:spMkLst>
            <pc:docMk/>
            <pc:sldMk cId="3129963956" sldId="290"/>
            <ac:spMk id="7" creationId="{F6E7DCFE-4F50-48FD-A0DF-0B44956E84DF}"/>
          </ac:spMkLst>
        </pc:spChg>
        <pc:spChg chg="del">
          <ac:chgData name="Chittaranjan Hens" userId="6fc03958433e8a43" providerId="LiveId" clId="{A588364E-2D0B-49C3-B309-43CDA8EC2A0D}" dt="2023-05-27T02:59:54.707" v="1784"/>
          <ac:spMkLst>
            <pc:docMk/>
            <pc:sldMk cId="3129963956" sldId="290"/>
            <ac:spMk id="9" creationId="{92ACA378-7594-4CA7-A0F2-B9D9DB9EE8E8}"/>
          </ac:spMkLst>
        </pc:spChg>
        <pc:spChg chg="del">
          <ac:chgData name="Chittaranjan Hens" userId="6fc03958433e8a43" providerId="LiveId" clId="{A588364E-2D0B-49C3-B309-43CDA8EC2A0D}" dt="2023-05-27T02:59:54.707" v="1784"/>
          <ac:spMkLst>
            <pc:docMk/>
            <pc:sldMk cId="3129963956" sldId="290"/>
            <ac:spMk id="11" creationId="{8009804D-EEDA-4241-A1DC-D0EE36995425}"/>
          </ac:spMkLst>
        </pc:spChg>
        <pc:spChg chg="del">
          <ac:chgData name="Chittaranjan Hens" userId="6fc03958433e8a43" providerId="LiveId" clId="{A588364E-2D0B-49C3-B309-43CDA8EC2A0D}" dt="2023-05-27T02:59:54.707" v="1784"/>
          <ac:spMkLst>
            <pc:docMk/>
            <pc:sldMk cId="3129963956" sldId="290"/>
            <ac:spMk id="13" creationId="{9C455384-AD1E-43F5-A0B6-C938F956433D}"/>
          </ac:spMkLst>
        </pc:spChg>
      </pc:sldChg>
      <pc:sldChg chg="del">
        <pc:chgData name="Chittaranjan Hens" userId="6fc03958433e8a43" providerId="LiveId" clId="{A588364E-2D0B-49C3-B309-43CDA8EC2A0D}" dt="2023-05-23T07:23:14.042" v="14" actId="47"/>
        <pc:sldMkLst>
          <pc:docMk/>
          <pc:sldMk cId="3951377450" sldId="433"/>
        </pc:sldMkLst>
      </pc:sldChg>
      <pc:sldChg chg="del">
        <pc:chgData name="Chittaranjan Hens" userId="6fc03958433e8a43" providerId="LiveId" clId="{A588364E-2D0B-49C3-B309-43CDA8EC2A0D}" dt="2023-05-23T07:23:13.901" v="13" actId="47"/>
        <pc:sldMkLst>
          <pc:docMk/>
          <pc:sldMk cId="3768725755" sldId="434"/>
        </pc:sldMkLst>
      </pc:sldChg>
      <pc:sldChg chg="del">
        <pc:chgData name="Chittaranjan Hens" userId="6fc03958433e8a43" providerId="LiveId" clId="{A588364E-2D0B-49C3-B309-43CDA8EC2A0D}" dt="2023-05-23T07:23:13.011" v="10" actId="47"/>
        <pc:sldMkLst>
          <pc:docMk/>
          <pc:sldMk cId="2702629498" sldId="436"/>
        </pc:sldMkLst>
      </pc:sldChg>
      <pc:sldChg chg="del">
        <pc:chgData name="Chittaranjan Hens" userId="6fc03958433e8a43" providerId="LiveId" clId="{A588364E-2D0B-49C3-B309-43CDA8EC2A0D}" dt="2023-05-23T07:23:13.407" v="12" actId="47"/>
        <pc:sldMkLst>
          <pc:docMk/>
          <pc:sldMk cId="4011416936" sldId="437"/>
        </pc:sldMkLst>
      </pc:sldChg>
      <pc:sldChg chg="del">
        <pc:chgData name="Chittaranjan Hens" userId="6fc03958433e8a43" providerId="LiveId" clId="{A588364E-2D0B-49C3-B309-43CDA8EC2A0D}" dt="2023-05-23T07:23:12.827" v="9" actId="47"/>
        <pc:sldMkLst>
          <pc:docMk/>
          <pc:sldMk cId="3843567462" sldId="438"/>
        </pc:sldMkLst>
      </pc:sldChg>
      <pc:sldChg chg="del">
        <pc:chgData name="Chittaranjan Hens" userId="6fc03958433e8a43" providerId="LiveId" clId="{A588364E-2D0B-49C3-B309-43CDA8EC2A0D}" dt="2023-05-23T07:23:13.181" v="11" actId="47"/>
        <pc:sldMkLst>
          <pc:docMk/>
          <pc:sldMk cId="962572978" sldId="441"/>
        </pc:sldMkLst>
      </pc:sldChg>
      <pc:sldChg chg="addSp modSp new del mod ord">
        <pc:chgData name="Chittaranjan Hens" userId="6fc03958433e8a43" providerId="LiveId" clId="{A588364E-2D0B-49C3-B309-43CDA8EC2A0D}" dt="2023-05-25T09:00:01.841" v="1543" actId="47"/>
        <pc:sldMkLst>
          <pc:docMk/>
          <pc:sldMk cId="1208805484" sldId="446"/>
        </pc:sldMkLst>
        <pc:spChg chg="add mod">
          <ac:chgData name="Chittaranjan Hens" userId="6fc03958433e8a43" providerId="LiveId" clId="{A588364E-2D0B-49C3-B309-43CDA8EC2A0D}" dt="2023-05-25T05:29:13.080" v="873" actId="207"/>
          <ac:spMkLst>
            <pc:docMk/>
            <pc:sldMk cId="1208805484" sldId="446"/>
            <ac:spMk id="2" creationId="{FB37F5B3-1F46-C86C-EF66-194727EB4E43}"/>
          </ac:spMkLst>
        </pc:spChg>
      </pc:sldChg>
      <pc:sldChg chg="addSp delSp modSp add mod setBg">
        <pc:chgData name="Chittaranjan Hens" userId="6fc03958433e8a43" providerId="LiveId" clId="{A588364E-2D0B-49C3-B309-43CDA8EC2A0D}" dt="2023-05-24T04:25:18.576" v="286" actId="13822"/>
        <pc:sldMkLst>
          <pc:docMk/>
          <pc:sldMk cId="4264932871" sldId="447"/>
        </pc:sldMkLst>
        <pc:spChg chg="del">
          <ac:chgData name="Chittaranjan Hens" userId="6fc03958433e8a43" providerId="LiveId" clId="{A588364E-2D0B-49C3-B309-43CDA8EC2A0D}" dt="2023-05-23T07:25:40.427" v="120" actId="478"/>
          <ac:spMkLst>
            <pc:docMk/>
            <pc:sldMk cId="4264932871" sldId="447"/>
            <ac:spMk id="2" creationId="{FB37F5B3-1F46-C86C-EF66-194727EB4E43}"/>
          </ac:spMkLst>
        </pc:spChg>
        <pc:spChg chg="add del">
          <ac:chgData name="Chittaranjan Hens" userId="6fc03958433e8a43" providerId="LiveId" clId="{A588364E-2D0B-49C3-B309-43CDA8EC2A0D}" dt="2023-05-23T07:25:57.007" v="128" actId="26606"/>
          <ac:spMkLst>
            <pc:docMk/>
            <pc:sldMk cId="4264932871" sldId="447"/>
            <ac:spMk id="5" creationId="{ED55A19D-297C-4231-AD1F-08EF9B4AA8F4}"/>
          </ac:spMkLst>
        </pc:spChg>
        <pc:spChg chg="add del">
          <ac:chgData name="Chittaranjan Hens" userId="6fc03958433e8a43" providerId="LiveId" clId="{A588364E-2D0B-49C3-B309-43CDA8EC2A0D}" dt="2023-05-23T07:25:57.007" v="128" actId="26606"/>
          <ac:spMkLst>
            <pc:docMk/>
            <pc:sldMk cId="4264932871" sldId="447"/>
            <ac:spMk id="6" creationId="{EBAB6C56-3D38-4923-996E-BD474BBB91E9}"/>
          </ac:spMkLst>
        </pc:spChg>
        <pc:spChg chg="add del">
          <ac:chgData name="Chittaranjan Hens" userId="6fc03958433e8a43" providerId="LiveId" clId="{A588364E-2D0B-49C3-B309-43CDA8EC2A0D}" dt="2023-05-23T07:25:57.007" v="128" actId="26606"/>
          <ac:spMkLst>
            <pc:docMk/>
            <pc:sldMk cId="4264932871" sldId="447"/>
            <ac:spMk id="7" creationId="{20CD21DB-082D-417D-A5AB-FC838AF9D944}"/>
          </ac:spMkLst>
        </pc:spChg>
        <pc:spChg chg="add del">
          <ac:chgData name="Chittaranjan Hens" userId="6fc03958433e8a43" providerId="LiveId" clId="{A588364E-2D0B-49C3-B309-43CDA8EC2A0D}" dt="2023-05-23T07:25:55.247" v="124" actId="26606"/>
          <ac:spMkLst>
            <pc:docMk/>
            <pc:sldMk cId="4264932871" sldId="447"/>
            <ac:spMk id="8" creationId="{AB8C311F-7253-4AED-9701-7FC0708C41C7}"/>
          </ac:spMkLst>
        </pc:spChg>
        <pc:spChg chg="add del">
          <ac:chgData name="Chittaranjan Hens" userId="6fc03958433e8a43" providerId="LiveId" clId="{A588364E-2D0B-49C3-B309-43CDA8EC2A0D}" dt="2023-05-23T07:25:59.930" v="130" actId="26606"/>
          <ac:spMkLst>
            <pc:docMk/>
            <pc:sldMk cId="4264932871" sldId="447"/>
            <ac:spMk id="9" creationId="{42A4FC2C-047E-45A5-965D-8E1E3BF09BC6}"/>
          </ac:spMkLst>
        </pc:spChg>
        <pc:spChg chg="add del">
          <ac:chgData name="Chittaranjan Hens" userId="6fc03958433e8a43" providerId="LiveId" clId="{A588364E-2D0B-49C3-B309-43CDA8EC2A0D}" dt="2023-05-23T07:25:55.247" v="124" actId="26606"/>
          <ac:spMkLst>
            <pc:docMk/>
            <pc:sldMk cId="4264932871" sldId="447"/>
            <ac:spMk id="10" creationId="{E2384209-CB15-4CDF-9D31-C44FD9A3F20D}"/>
          </ac:spMkLst>
        </pc:spChg>
        <pc:spChg chg="add del">
          <ac:chgData name="Chittaranjan Hens" userId="6fc03958433e8a43" providerId="LiveId" clId="{A588364E-2D0B-49C3-B309-43CDA8EC2A0D}" dt="2023-05-23T07:26:00.952" v="132" actId="26606"/>
          <ac:spMkLst>
            <pc:docMk/>
            <pc:sldMk cId="4264932871" sldId="447"/>
            <ac:spMk id="11" creationId="{92CC4BDB-5B81-4023-B967-7DF04BC13389}"/>
          </ac:spMkLst>
        </pc:spChg>
        <pc:spChg chg="add del">
          <ac:chgData name="Chittaranjan Hens" userId="6fc03958433e8a43" providerId="LiveId" clId="{A588364E-2D0B-49C3-B309-43CDA8EC2A0D}" dt="2023-05-23T07:25:55.247" v="124" actId="26606"/>
          <ac:spMkLst>
            <pc:docMk/>
            <pc:sldMk cId="4264932871" sldId="447"/>
            <ac:spMk id="12" creationId="{2633B3B5-CC90-43F0-8714-D31D1F3F0209}"/>
          </ac:spMkLst>
        </pc:spChg>
        <pc:spChg chg="add del">
          <ac:chgData name="Chittaranjan Hens" userId="6fc03958433e8a43" providerId="LiveId" clId="{A588364E-2D0B-49C3-B309-43CDA8EC2A0D}" dt="2023-05-23T07:26:02.277" v="134" actId="26606"/>
          <ac:spMkLst>
            <pc:docMk/>
            <pc:sldMk cId="4264932871" sldId="447"/>
            <ac:spMk id="13" creationId="{AB8C311F-7253-4AED-9701-7FC0708C41C7}"/>
          </ac:spMkLst>
        </pc:spChg>
        <pc:spChg chg="add del">
          <ac:chgData name="Chittaranjan Hens" userId="6fc03958433e8a43" providerId="LiveId" clId="{A588364E-2D0B-49C3-B309-43CDA8EC2A0D}" dt="2023-05-23T07:25:55.247" v="124" actId="26606"/>
          <ac:spMkLst>
            <pc:docMk/>
            <pc:sldMk cId="4264932871" sldId="447"/>
            <ac:spMk id="14" creationId="{A8D57A06-A426-446D-B02C-A2DC6B62E45E}"/>
          </ac:spMkLst>
        </pc:spChg>
        <pc:spChg chg="add del">
          <ac:chgData name="Chittaranjan Hens" userId="6fc03958433e8a43" providerId="LiveId" clId="{A588364E-2D0B-49C3-B309-43CDA8EC2A0D}" dt="2023-05-23T07:26:02.277" v="134" actId="26606"/>
          <ac:spMkLst>
            <pc:docMk/>
            <pc:sldMk cId="4264932871" sldId="447"/>
            <ac:spMk id="15" creationId="{E2384209-CB15-4CDF-9D31-C44FD9A3F20D}"/>
          </ac:spMkLst>
        </pc:spChg>
        <pc:spChg chg="add del">
          <ac:chgData name="Chittaranjan Hens" userId="6fc03958433e8a43" providerId="LiveId" clId="{A588364E-2D0B-49C3-B309-43CDA8EC2A0D}" dt="2023-05-23T07:26:02.277" v="134" actId="26606"/>
          <ac:spMkLst>
            <pc:docMk/>
            <pc:sldMk cId="4264932871" sldId="447"/>
            <ac:spMk id="16" creationId="{2633B3B5-CC90-43F0-8714-D31D1F3F0209}"/>
          </ac:spMkLst>
        </pc:spChg>
        <pc:spChg chg="add del">
          <ac:chgData name="Chittaranjan Hens" userId="6fc03958433e8a43" providerId="LiveId" clId="{A588364E-2D0B-49C3-B309-43CDA8EC2A0D}" dt="2023-05-23T07:26:02.277" v="134" actId="26606"/>
          <ac:spMkLst>
            <pc:docMk/>
            <pc:sldMk cId="4264932871" sldId="447"/>
            <ac:spMk id="17" creationId="{A8D57A06-A426-446D-B02C-A2DC6B62E45E}"/>
          </ac:spMkLst>
        </pc:spChg>
        <pc:spChg chg="add">
          <ac:chgData name="Chittaranjan Hens" userId="6fc03958433e8a43" providerId="LiveId" clId="{A588364E-2D0B-49C3-B309-43CDA8EC2A0D}" dt="2023-05-23T07:26:02.294" v="135" actId="26606"/>
          <ac:spMkLst>
            <pc:docMk/>
            <pc:sldMk cId="4264932871" sldId="447"/>
            <ac:spMk id="19" creationId="{3B432D73-5C38-474F-AF96-A3228731BF36}"/>
          </ac:spMkLst>
        </pc:spChg>
        <pc:spChg chg="add mod">
          <ac:chgData name="Chittaranjan Hens" userId="6fc03958433e8a43" providerId="LiveId" clId="{A588364E-2D0B-49C3-B309-43CDA8EC2A0D}" dt="2023-05-23T07:28:49.733" v="151" actId="164"/>
          <ac:spMkLst>
            <pc:docMk/>
            <pc:sldMk cId="4264932871" sldId="447"/>
            <ac:spMk id="22" creationId="{A44B6068-8D4B-AB52-5BF4-593F24DBB001}"/>
          </ac:spMkLst>
        </pc:spChg>
        <pc:spChg chg="add mod">
          <ac:chgData name="Chittaranjan Hens" userId="6fc03958433e8a43" providerId="LiveId" clId="{A588364E-2D0B-49C3-B309-43CDA8EC2A0D}" dt="2023-05-23T07:28:49.733" v="151" actId="164"/>
          <ac:spMkLst>
            <pc:docMk/>
            <pc:sldMk cId="4264932871" sldId="447"/>
            <ac:spMk id="23" creationId="{8290A739-0481-3511-80D0-B895172DA464}"/>
          </ac:spMkLst>
        </pc:spChg>
        <pc:spChg chg="add mod">
          <ac:chgData name="Chittaranjan Hens" userId="6fc03958433e8a43" providerId="LiveId" clId="{A588364E-2D0B-49C3-B309-43CDA8EC2A0D}" dt="2023-05-24T04:16:53.887" v="252" actId="14100"/>
          <ac:spMkLst>
            <pc:docMk/>
            <pc:sldMk cId="4264932871" sldId="447"/>
            <ac:spMk id="25" creationId="{C379F7D2-126D-CF85-B05A-2ED58A48DCB1}"/>
          </ac:spMkLst>
        </pc:spChg>
        <pc:spChg chg="add mod">
          <ac:chgData name="Chittaranjan Hens" userId="6fc03958433e8a43" providerId="LiveId" clId="{A588364E-2D0B-49C3-B309-43CDA8EC2A0D}" dt="2023-05-24T04:25:18.576" v="286" actId="13822"/>
          <ac:spMkLst>
            <pc:docMk/>
            <pc:sldMk cId="4264932871" sldId="447"/>
            <ac:spMk id="27" creationId="{617E1397-3030-A00A-6C80-901E2226891E}"/>
          </ac:spMkLst>
        </pc:spChg>
        <pc:grpChg chg="add mod">
          <ac:chgData name="Chittaranjan Hens" userId="6fc03958433e8a43" providerId="LiveId" clId="{A588364E-2D0B-49C3-B309-43CDA8EC2A0D}" dt="2023-05-23T07:29:25.596" v="157" actId="164"/>
          <ac:grpSpMkLst>
            <pc:docMk/>
            <pc:sldMk cId="4264932871" sldId="447"/>
            <ac:grpSpMk id="24" creationId="{AAF8F07A-F3C5-FAC5-3715-1953E3FC4DBA}"/>
          </ac:grpSpMkLst>
        </pc:grpChg>
        <pc:grpChg chg="add mod">
          <ac:chgData name="Chittaranjan Hens" userId="6fc03958433e8a43" providerId="LiveId" clId="{A588364E-2D0B-49C3-B309-43CDA8EC2A0D}" dt="2023-05-23T07:29:25.596" v="157" actId="164"/>
          <ac:grpSpMkLst>
            <pc:docMk/>
            <pc:sldMk cId="4264932871" sldId="447"/>
            <ac:grpSpMk id="26" creationId="{8625B870-7AA9-D424-7C0C-F5DEEEF4F274}"/>
          </ac:grpSpMkLst>
        </pc:grpChg>
        <pc:picChg chg="add mod">
          <ac:chgData name="Chittaranjan Hens" userId="6fc03958433e8a43" providerId="LiveId" clId="{A588364E-2D0B-49C3-B309-43CDA8EC2A0D}" dt="2023-05-23T07:34:18.523" v="205" actId="1440"/>
          <ac:picMkLst>
            <pc:docMk/>
            <pc:sldMk cId="4264932871" sldId="447"/>
            <ac:picMk id="3" creationId="{B45CD8A4-040D-FC81-DAB8-EFDE48867BA3}"/>
          </ac:picMkLst>
        </pc:picChg>
        <pc:picChg chg="add mod">
          <ac:chgData name="Chittaranjan Hens" userId="6fc03958433e8a43" providerId="LiveId" clId="{A588364E-2D0B-49C3-B309-43CDA8EC2A0D}" dt="2023-05-23T07:26:40.650" v="141" actId="1076"/>
          <ac:picMkLst>
            <pc:docMk/>
            <pc:sldMk cId="4264932871" sldId="447"/>
            <ac:picMk id="18" creationId="{6FE6E187-C82C-C46A-42FB-F5088FDEF648}"/>
          </ac:picMkLst>
        </pc:picChg>
        <pc:picChg chg="add mod">
          <ac:chgData name="Chittaranjan Hens" userId="6fc03958433e8a43" providerId="LiveId" clId="{A588364E-2D0B-49C3-B309-43CDA8EC2A0D}" dt="2023-05-23T07:28:49.733" v="151" actId="164"/>
          <ac:picMkLst>
            <pc:docMk/>
            <pc:sldMk cId="4264932871" sldId="447"/>
            <ac:picMk id="21" creationId="{4806CBBF-11AD-D52D-1BDB-50F3D6B1D22C}"/>
          </ac:picMkLst>
        </pc:picChg>
      </pc:sldChg>
      <pc:sldChg chg="addSp delSp modSp add mod">
        <pc:chgData name="Chittaranjan Hens" userId="6fc03958433e8a43" providerId="LiveId" clId="{A588364E-2D0B-49C3-B309-43CDA8EC2A0D}" dt="2023-05-23T07:34:21.316" v="206" actId="1440"/>
        <pc:sldMkLst>
          <pc:docMk/>
          <pc:sldMk cId="4046470830" sldId="448"/>
        </pc:sldMkLst>
        <pc:spChg chg="add mod">
          <ac:chgData name="Chittaranjan Hens" userId="6fc03958433e8a43" providerId="LiveId" clId="{A588364E-2D0B-49C3-B309-43CDA8EC2A0D}" dt="2023-05-23T07:30:41.371" v="174" actId="2711"/>
          <ac:spMkLst>
            <pc:docMk/>
            <pc:sldMk cId="4046470830" sldId="448"/>
            <ac:spMk id="4" creationId="{009BA2E6-279E-0616-DD25-3BF32B2BCCB4}"/>
          </ac:spMkLst>
        </pc:spChg>
        <pc:spChg chg="mod">
          <ac:chgData name="Chittaranjan Hens" userId="6fc03958433e8a43" providerId="LiveId" clId="{A588364E-2D0B-49C3-B309-43CDA8EC2A0D}" dt="2023-05-23T07:29:39.892" v="161" actId="1076"/>
          <ac:spMkLst>
            <pc:docMk/>
            <pc:sldMk cId="4046470830" sldId="448"/>
            <ac:spMk id="23" creationId="{8290A739-0481-3511-80D0-B895172DA464}"/>
          </ac:spMkLst>
        </pc:spChg>
        <pc:spChg chg="mod">
          <ac:chgData name="Chittaranjan Hens" userId="6fc03958433e8a43" providerId="LiveId" clId="{A588364E-2D0B-49C3-B309-43CDA8EC2A0D}" dt="2023-05-23T07:29:43.050" v="162" actId="1076"/>
          <ac:spMkLst>
            <pc:docMk/>
            <pc:sldMk cId="4046470830" sldId="448"/>
            <ac:spMk id="25" creationId="{C379F7D2-126D-CF85-B05A-2ED58A48DCB1}"/>
          </ac:spMkLst>
        </pc:spChg>
        <pc:grpChg chg="del mod">
          <ac:chgData name="Chittaranjan Hens" userId="6fc03958433e8a43" providerId="LiveId" clId="{A588364E-2D0B-49C3-B309-43CDA8EC2A0D}" dt="2023-05-23T07:29:48.042" v="163" actId="478"/>
          <ac:grpSpMkLst>
            <pc:docMk/>
            <pc:sldMk cId="4046470830" sldId="448"/>
            <ac:grpSpMk id="26" creationId="{8625B870-7AA9-D424-7C0C-F5DEEEF4F274}"/>
          </ac:grpSpMkLst>
        </pc:grpChg>
        <pc:picChg chg="mod">
          <ac:chgData name="Chittaranjan Hens" userId="6fc03958433e8a43" providerId="LiveId" clId="{A588364E-2D0B-49C3-B309-43CDA8EC2A0D}" dt="2023-05-23T07:34:21.316" v="206" actId="1440"/>
          <ac:picMkLst>
            <pc:docMk/>
            <pc:sldMk cId="4046470830" sldId="448"/>
            <ac:picMk id="3" creationId="{B45CD8A4-040D-FC81-DAB8-EFDE48867BA3}"/>
          </ac:picMkLst>
        </pc:picChg>
        <pc:picChg chg="add mod">
          <ac:chgData name="Chittaranjan Hens" userId="6fc03958433e8a43" providerId="LiveId" clId="{A588364E-2D0B-49C3-B309-43CDA8EC2A0D}" dt="2023-05-23T07:31:11.155" v="178" actId="14100"/>
          <ac:picMkLst>
            <pc:docMk/>
            <pc:sldMk cId="4046470830" sldId="448"/>
            <ac:picMk id="6" creationId="{DB9F5368-3557-9E97-B9E0-57F0C61C039B}"/>
          </ac:picMkLst>
        </pc:picChg>
        <pc:picChg chg="del">
          <ac:chgData name="Chittaranjan Hens" userId="6fc03958433e8a43" providerId="LiveId" clId="{A588364E-2D0B-49C3-B309-43CDA8EC2A0D}" dt="2023-05-23T07:29:50.294" v="164" actId="478"/>
          <ac:picMkLst>
            <pc:docMk/>
            <pc:sldMk cId="4046470830" sldId="448"/>
            <ac:picMk id="18" creationId="{6FE6E187-C82C-C46A-42FB-F5088FDEF648}"/>
          </ac:picMkLst>
        </pc:picChg>
        <pc:picChg chg="mod">
          <ac:chgData name="Chittaranjan Hens" userId="6fc03958433e8a43" providerId="LiveId" clId="{A588364E-2D0B-49C3-B309-43CDA8EC2A0D}" dt="2023-05-23T07:29:34.160" v="159" actId="1076"/>
          <ac:picMkLst>
            <pc:docMk/>
            <pc:sldMk cId="4046470830" sldId="448"/>
            <ac:picMk id="21" creationId="{4806CBBF-11AD-D52D-1BDB-50F3D6B1D22C}"/>
          </ac:picMkLst>
        </pc:picChg>
      </pc:sldChg>
      <pc:sldChg chg="addSp delSp modSp add mod modAnim">
        <pc:chgData name="Chittaranjan Hens" userId="6fc03958433e8a43" providerId="LiveId" clId="{A588364E-2D0B-49C3-B309-43CDA8EC2A0D}" dt="2023-05-28T10:23:49.949" v="2002"/>
        <pc:sldMkLst>
          <pc:docMk/>
          <pc:sldMk cId="3967671470" sldId="449"/>
        </pc:sldMkLst>
        <pc:spChg chg="add mod">
          <ac:chgData name="Chittaranjan Hens" userId="6fc03958433e8a43" providerId="LiveId" clId="{A588364E-2D0B-49C3-B309-43CDA8EC2A0D}" dt="2023-05-28T10:23:14.064" v="2000" actId="6549"/>
          <ac:spMkLst>
            <pc:docMk/>
            <pc:sldMk cId="3967671470" sldId="449"/>
            <ac:spMk id="2" creationId="{7A17138C-08F1-2186-6C34-14D8D6DC5E07}"/>
          </ac:spMkLst>
        </pc:spChg>
        <pc:spChg chg="del">
          <ac:chgData name="Chittaranjan Hens" userId="6fc03958433e8a43" providerId="LiveId" clId="{A588364E-2D0B-49C3-B309-43CDA8EC2A0D}" dt="2023-05-23T07:32:59.610" v="190" actId="478"/>
          <ac:spMkLst>
            <pc:docMk/>
            <pc:sldMk cId="3967671470" sldId="449"/>
            <ac:spMk id="4" creationId="{009BA2E6-279E-0616-DD25-3BF32B2BCCB4}"/>
          </ac:spMkLst>
        </pc:spChg>
        <pc:picChg chg="mod">
          <ac:chgData name="Chittaranjan Hens" userId="6fc03958433e8a43" providerId="LiveId" clId="{A588364E-2D0B-49C3-B309-43CDA8EC2A0D}" dt="2023-05-23T07:34:12.581" v="203" actId="1076"/>
          <ac:picMkLst>
            <pc:docMk/>
            <pc:sldMk cId="3967671470" sldId="449"/>
            <ac:picMk id="3" creationId="{B45CD8A4-040D-FC81-DAB8-EFDE48867BA3}"/>
          </ac:picMkLst>
        </pc:picChg>
        <pc:picChg chg="add mod">
          <ac:chgData name="Chittaranjan Hens" userId="6fc03958433e8a43" providerId="LiveId" clId="{A588364E-2D0B-49C3-B309-43CDA8EC2A0D}" dt="2023-05-23T07:34:09.152" v="201" actId="1076"/>
          <ac:picMkLst>
            <pc:docMk/>
            <pc:sldMk cId="3967671470" sldId="449"/>
            <ac:picMk id="5" creationId="{7867371D-5D9D-F606-A84B-39DA55124854}"/>
          </ac:picMkLst>
        </pc:picChg>
        <pc:picChg chg="del">
          <ac:chgData name="Chittaranjan Hens" userId="6fc03958433e8a43" providerId="LiveId" clId="{A588364E-2D0B-49C3-B309-43CDA8EC2A0D}" dt="2023-05-23T07:31:29.855" v="180" actId="478"/>
          <ac:picMkLst>
            <pc:docMk/>
            <pc:sldMk cId="3967671470" sldId="449"/>
            <ac:picMk id="6" creationId="{DB9F5368-3557-9E97-B9E0-57F0C61C039B}"/>
          </ac:picMkLst>
        </pc:picChg>
        <pc:picChg chg="add del mod">
          <ac:chgData name="Chittaranjan Hens" userId="6fc03958433e8a43" providerId="LiveId" clId="{A588364E-2D0B-49C3-B309-43CDA8EC2A0D}" dt="2023-05-24T04:26:20.546" v="288" actId="478"/>
          <ac:picMkLst>
            <pc:docMk/>
            <pc:sldMk cId="3967671470" sldId="449"/>
            <ac:picMk id="8" creationId="{4FE0284E-D7D3-06F5-738C-2AFEC4BE8863}"/>
          </ac:picMkLst>
        </pc:picChg>
      </pc:sldChg>
      <pc:sldChg chg="addSp delSp modSp add mod">
        <pc:chgData name="Chittaranjan Hens" userId="6fc03958433e8a43" providerId="LiveId" clId="{A588364E-2D0B-49C3-B309-43CDA8EC2A0D}" dt="2023-05-24T04:43:49.765" v="398" actId="1076"/>
        <pc:sldMkLst>
          <pc:docMk/>
          <pc:sldMk cId="1124523849" sldId="450"/>
        </pc:sldMkLst>
        <pc:picChg chg="mod">
          <ac:chgData name="Chittaranjan Hens" userId="6fc03958433e8a43" providerId="LiveId" clId="{A588364E-2D0B-49C3-B309-43CDA8EC2A0D}" dt="2023-05-23T07:34:24.619" v="207" actId="1440"/>
          <ac:picMkLst>
            <pc:docMk/>
            <pc:sldMk cId="1124523849" sldId="450"/>
            <ac:picMk id="3" creationId="{B45CD8A4-040D-FC81-DAB8-EFDE48867BA3}"/>
          </ac:picMkLst>
        </pc:picChg>
        <pc:picChg chg="add mod">
          <ac:chgData name="Chittaranjan Hens" userId="6fc03958433e8a43" providerId="LiveId" clId="{A588364E-2D0B-49C3-B309-43CDA8EC2A0D}" dt="2023-05-24T04:43:49.765" v="398" actId="1076"/>
          <ac:picMkLst>
            <pc:docMk/>
            <pc:sldMk cId="1124523849" sldId="450"/>
            <ac:picMk id="4" creationId="{199296A4-B4BE-A080-DBB0-0CFA5F787F03}"/>
          </ac:picMkLst>
        </pc:picChg>
        <pc:picChg chg="del">
          <ac:chgData name="Chittaranjan Hens" userId="6fc03958433e8a43" providerId="LiveId" clId="{A588364E-2D0B-49C3-B309-43CDA8EC2A0D}" dt="2023-05-24T04:43:42.620" v="393" actId="478"/>
          <ac:picMkLst>
            <pc:docMk/>
            <pc:sldMk cId="1124523849" sldId="450"/>
            <ac:picMk id="5" creationId="{7867371D-5D9D-F606-A84B-39DA55124854}"/>
          </ac:picMkLst>
        </pc:picChg>
        <pc:picChg chg="add mod">
          <ac:chgData name="Chittaranjan Hens" userId="6fc03958433e8a43" providerId="LiveId" clId="{A588364E-2D0B-49C3-B309-43CDA8EC2A0D}" dt="2023-05-24T04:43:39.182" v="392"/>
          <ac:picMkLst>
            <pc:docMk/>
            <pc:sldMk cId="1124523849" sldId="450"/>
            <ac:picMk id="6" creationId="{A2E6F036-D98D-67A4-D513-25B6DEC352E2}"/>
          </ac:picMkLst>
        </pc:picChg>
        <pc:picChg chg="mod">
          <ac:chgData name="Chittaranjan Hens" userId="6fc03958433e8a43" providerId="LiveId" clId="{A588364E-2D0B-49C3-B309-43CDA8EC2A0D}" dt="2023-05-24T04:43:44.384" v="394" actId="1076"/>
          <ac:picMkLst>
            <pc:docMk/>
            <pc:sldMk cId="1124523849" sldId="450"/>
            <ac:picMk id="8" creationId="{4FE0284E-D7D3-06F5-738C-2AFEC4BE8863}"/>
          </ac:picMkLst>
        </pc:picChg>
      </pc:sldChg>
      <pc:sldChg chg="add del">
        <pc:chgData name="Chittaranjan Hens" userId="6fc03958433e8a43" providerId="LiveId" clId="{A588364E-2D0B-49C3-B309-43CDA8EC2A0D}" dt="2023-05-23T07:33:10.748" v="193" actId="47"/>
        <pc:sldMkLst>
          <pc:docMk/>
          <pc:sldMk cId="2539466264" sldId="450"/>
        </pc:sldMkLst>
      </pc:sldChg>
      <pc:sldChg chg="addSp delSp modSp add mod delAnim modAnim">
        <pc:chgData name="Chittaranjan Hens" userId="6fc03958433e8a43" providerId="LiveId" clId="{A588364E-2D0B-49C3-B309-43CDA8EC2A0D}" dt="2023-05-28T14:39:15.513" v="2973" actId="20577"/>
        <pc:sldMkLst>
          <pc:docMk/>
          <pc:sldMk cId="1940097541" sldId="451"/>
        </pc:sldMkLst>
        <pc:spChg chg="add del mod">
          <ac:chgData name="Chittaranjan Hens" userId="6fc03958433e8a43" providerId="LiveId" clId="{A588364E-2D0B-49C3-B309-43CDA8EC2A0D}" dt="2023-05-28T14:03:08.150" v="2396" actId="478"/>
          <ac:spMkLst>
            <pc:docMk/>
            <pc:sldMk cId="1940097541" sldId="451"/>
            <ac:spMk id="2" creationId="{EDE6770A-4795-166E-34CE-B1B846B854CE}"/>
          </ac:spMkLst>
        </pc:spChg>
        <pc:spChg chg="add mod">
          <ac:chgData name="Chittaranjan Hens" userId="6fc03958433e8a43" providerId="LiveId" clId="{A588364E-2D0B-49C3-B309-43CDA8EC2A0D}" dt="2023-05-28T14:20:34.602" v="2624" actId="14100"/>
          <ac:spMkLst>
            <pc:docMk/>
            <pc:sldMk cId="1940097541" sldId="451"/>
            <ac:spMk id="8" creationId="{AA71B878-66F7-4A25-7AD2-72E876B3B904}"/>
          </ac:spMkLst>
        </pc:spChg>
        <pc:spChg chg="add mod">
          <ac:chgData name="Chittaranjan Hens" userId="6fc03958433e8a43" providerId="LiveId" clId="{A588364E-2D0B-49C3-B309-43CDA8EC2A0D}" dt="2023-05-28T14:20:54.203" v="2627" actId="14100"/>
          <ac:spMkLst>
            <pc:docMk/>
            <pc:sldMk cId="1940097541" sldId="451"/>
            <ac:spMk id="9" creationId="{EE20148A-3F4F-244A-FDA0-BBAD8C6E12F6}"/>
          </ac:spMkLst>
        </pc:spChg>
        <pc:spChg chg="mod">
          <ac:chgData name="Chittaranjan Hens" userId="6fc03958433e8a43" providerId="LiveId" clId="{A588364E-2D0B-49C3-B309-43CDA8EC2A0D}" dt="2023-05-28T14:21:50.377" v="2636" actId="20577"/>
          <ac:spMkLst>
            <pc:docMk/>
            <pc:sldMk cId="1940097541" sldId="451"/>
            <ac:spMk id="12" creationId="{5485758A-0490-CF2A-3134-F5D278714F7E}"/>
          </ac:spMkLst>
        </pc:spChg>
        <pc:spChg chg="mod">
          <ac:chgData name="Chittaranjan Hens" userId="6fc03958433e8a43" providerId="LiveId" clId="{A588364E-2D0B-49C3-B309-43CDA8EC2A0D}" dt="2023-05-28T14:22:34.531" v="2647" actId="1038"/>
          <ac:spMkLst>
            <pc:docMk/>
            <pc:sldMk cId="1940097541" sldId="451"/>
            <ac:spMk id="13" creationId="{15ED4116-8BD5-A7BC-7467-200D5F40601D}"/>
          </ac:spMkLst>
        </pc:spChg>
        <pc:spChg chg="mod">
          <ac:chgData name="Chittaranjan Hens" userId="6fc03958433e8a43" providerId="LiveId" clId="{A588364E-2D0B-49C3-B309-43CDA8EC2A0D}" dt="2023-05-28T14:39:12.065" v="2971" actId="20577"/>
          <ac:spMkLst>
            <pc:docMk/>
            <pc:sldMk cId="1940097541" sldId="451"/>
            <ac:spMk id="15" creationId="{745F7377-0E8D-AABC-CD6A-94C37CCE17EC}"/>
          </ac:spMkLst>
        </pc:spChg>
        <pc:spChg chg="mod">
          <ac:chgData name="Chittaranjan Hens" userId="6fc03958433e8a43" providerId="LiveId" clId="{A588364E-2D0B-49C3-B309-43CDA8EC2A0D}" dt="2023-05-28T14:22:23.288" v="2644" actId="20577"/>
          <ac:spMkLst>
            <pc:docMk/>
            <pc:sldMk cId="1940097541" sldId="451"/>
            <ac:spMk id="16" creationId="{9F6150A6-3DAA-AA58-1341-62E9F781C182}"/>
          </ac:spMkLst>
        </pc:spChg>
        <pc:spChg chg="add mod">
          <ac:chgData name="Chittaranjan Hens" userId="6fc03958433e8a43" providerId="LiveId" clId="{A588364E-2D0B-49C3-B309-43CDA8EC2A0D}" dt="2023-05-28T14:39:15.513" v="2973" actId="20577"/>
          <ac:spMkLst>
            <pc:docMk/>
            <pc:sldMk cId="1940097541" sldId="451"/>
            <ac:spMk id="17" creationId="{D70DC801-675D-9066-2F33-459712EA2C2A}"/>
          </ac:spMkLst>
        </pc:spChg>
        <pc:spChg chg="add del mod">
          <ac:chgData name="Chittaranjan Hens" userId="6fc03958433e8a43" providerId="LiveId" clId="{A588364E-2D0B-49C3-B309-43CDA8EC2A0D}" dt="2023-05-28T14:17:55.602" v="2543"/>
          <ac:spMkLst>
            <pc:docMk/>
            <pc:sldMk cId="1940097541" sldId="451"/>
            <ac:spMk id="18" creationId="{34E2D59D-8D64-118A-B0BF-5F8B2F82B534}"/>
          </ac:spMkLst>
        </pc:spChg>
        <pc:spChg chg="mod">
          <ac:chgData name="Chittaranjan Hens" userId="6fc03958433e8a43" providerId="LiveId" clId="{A588364E-2D0B-49C3-B309-43CDA8EC2A0D}" dt="2023-05-28T14:19:39.817" v="2609" actId="20577"/>
          <ac:spMkLst>
            <pc:docMk/>
            <pc:sldMk cId="1940097541" sldId="451"/>
            <ac:spMk id="21" creationId="{90A226A8-FBB0-1E76-A408-196F478A272E}"/>
          </ac:spMkLst>
        </pc:spChg>
        <pc:spChg chg="mod">
          <ac:chgData name="Chittaranjan Hens" userId="6fc03958433e8a43" providerId="LiveId" clId="{A588364E-2D0B-49C3-B309-43CDA8EC2A0D}" dt="2023-05-28T14:20:44.889" v="2626" actId="14100"/>
          <ac:spMkLst>
            <pc:docMk/>
            <pc:sldMk cId="1940097541" sldId="451"/>
            <ac:spMk id="22" creationId="{BA01BF1C-75AB-C247-D5A1-DD28DB7D0195}"/>
          </ac:spMkLst>
        </pc:spChg>
        <pc:spChg chg="mod">
          <ac:chgData name="Chittaranjan Hens" userId="6fc03958433e8a43" providerId="LiveId" clId="{A588364E-2D0B-49C3-B309-43CDA8EC2A0D}" dt="2023-05-28T14:25:45.285" v="2706" actId="20577"/>
          <ac:spMkLst>
            <pc:docMk/>
            <pc:sldMk cId="1940097541" sldId="451"/>
            <ac:spMk id="24" creationId="{1DDB1061-B321-1344-A06D-F9D038816452}"/>
          </ac:spMkLst>
        </pc:spChg>
        <pc:spChg chg="mod">
          <ac:chgData name="Chittaranjan Hens" userId="6fc03958433e8a43" providerId="LiveId" clId="{A588364E-2D0B-49C3-B309-43CDA8EC2A0D}" dt="2023-05-28T14:25:29.295" v="2688" actId="14100"/>
          <ac:spMkLst>
            <pc:docMk/>
            <pc:sldMk cId="1940097541" sldId="451"/>
            <ac:spMk id="25" creationId="{D8391BF0-2176-35F4-05E1-17A3FB050AEB}"/>
          </ac:spMkLst>
        </pc:spChg>
        <pc:grpChg chg="add mod">
          <ac:chgData name="Chittaranjan Hens" userId="6fc03958433e8a43" providerId="LiveId" clId="{A588364E-2D0B-49C3-B309-43CDA8EC2A0D}" dt="2023-05-28T14:20:31.319" v="2623"/>
          <ac:grpSpMkLst>
            <pc:docMk/>
            <pc:sldMk cId="1940097541" sldId="451"/>
            <ac:grpSpMk id="10" creationId="{DBB212AA-933C-2CCA-5EE4-EF382A4002AB}"/>
          </ac:grpSpMkLst>
        </pc:grpChg>
        <pc:grpChg chg="add mod">
          <ac:chgData name="Chittaranjan Hens" userId="6fc03958433e8a43" providerId="LiveId" clId="{A588364E-2D0B-49C3-B309-43CDA8EC2A0D}" dt="2023-05-28T14:19:52.510" v="2613" actId="20577"/>
          <ac:grpSpMkLst>
            <pc:docMk/>
            <pc:sldMk cId="1940097541" sldId="451"/>
            <ac:grpSpMk id="11" creationId="{57E60AAA-9BA7-763B-CBBD-267D63107E67}"/>
          </ac:grpSpMkLst>
        </pc:grpChg>
        <pc:grpChg chg="add mod">
          <ac:chgData name="Chittaranjan Hens" userId="6fc03958433e8a43" providerId="LiveId" clId="{A588364E-2D0B-49C3-B309-43CDA8EC2A0D}" dt="2023-05-28T14:22:23.288" v="2644" actId="20577"/>
          <ac:grpSpMkLst>
            <pc:docMk/>
            <pc:sldMk cId="1940097541" sldId="451"/>
            <ac:grpSpMk id="14" creationId="{AFBB7F45-ADFC-213F-2B44-8C397A814D03}"/>
          </ac:grpSpMkLst>
        </pc:grpChg>
        <pc:grpChg chg="add mod">
          <ac:chgData name="Chittaranjan Hens" userId="6fc03958433e8a43" providerId="LiveId" clId="{A588364E-2D0B-49C3-B309-43CDA8EC2A0D}" dt="2023-05-28T14:19:07.134" v="2583" actId="20577"/>
          <ac:grpSpMkLst>
            <pc:docMk/>
            <pc:sldMk cId="1940097541" sldId="451"/>
            <ac:grpSpMk id="20" creationId="{534D611A-EAE6-AD2D-9EAD-75DD4AA2DD08}"/>
          </ac:grpSpMkLst>
        </pc:grpChg>
        <pc:grpChg chg="add mod">
          <ac:chgData name="Chittaranjan Hens" userId="6fc03958433e8a43" providerId="LiveId" clId="{A588364E-2D0B-49C3-B309-43CDA8EC2A0D}" dt="2023-05-28T14:24:39.377" v="2649" actId="1076"/>
          <ac:grpSpMkLst>
            <pc:docMk/>
            <pc:sldMk cId="1940097541" sldId="451"/>
            <ac:grpSpMk id="23" creationId="{3CAB495E-0588-E7FF-A347-09994AB63BE1}"/>
          </ac:grpSpMkLst>
        </pc:grpChg>
        <pc:picChg chg="mod">
          <ac:chgData name="Chittaranjan Hens" userId="6fc03958433e8a43" providerId="LiveId" clId="{A588364E-2D0B-49C3-B309-43CDA8EC2A0D}" dt="2023-05-28T14:15:29.418" v="2489" actId="1076"/>
          <ac:picMkLst>
            <pc:docMk/>
            <pc:sldMk cId="1940097541" sldId="451"/>
            <ac:picMk id="3" creationId="{B45CD8A4-040D-FC81-DAB8-EFDE48867BA3}"/>
          </ac:picMkLst>
        </pc:picChg>
        <pc:picChg chg="del">
          <ac:chgData name="Chittaranjan Hens" userId="6fc03958433e8a43" providerId="LiveId" clId="{A588364E-2D0B-49C3-B309-43CDA8EC2A0D}" dt="2023-05-23T07:35:06" v="209" actId="478"/>
          <ac:picMkLst>
            <pc:docMk/>
            <pc:sldMk cId="1940097541" sldId="451"/>
            <ac:picMk id="4" creationId="{199296A4-B4BE-A080-DBB0-0CFA5F787F03}"/>
          </ac:picMkLst>
        </pc:picChg>
        <pc:picChg chg="add mod">
          <ac:chgData name="Chittaranjan Hens" userId="6fc03958433e8a43" providerId="LiveId" clId="{A588364E-2D0B-49C3-B309-43CDA8EC2A0D}" dt="2023-05-28T14:03:36.134" v="2402"/>
          <ac:picMkLst>
            <pc:docMk/>
            <pc:sldMk cId="1940097541" sldId="451"/>
            <ac:picMk id="4" creationId="{BA671FB0-CAAB-8347-09FE-3B3CA2CDDB8A}"/>
          </ac:picMkLst>
        </pc:picChg>
        <pc:picChg chg="del mod">
          <ac:chgData name="Chittaranjan Hens" userId="6fc03958433e8a43" providerId="LiveId" clId="{A588364E-2D0B-49C3-B309-43CDA8EC2A0D}" dt="2023-05-28T14:03:10.401" v="2398" actId="478"/>
          <ac:picMkLst>
            <pc:docMk/>
            <pc:sldMk cId="1940097541" sldId="451"/>
            <ac:picMk id="5" creationId="{7867371D-5D9D-F606-A84B-39DA55124854}"/>
          </ac:picMkLst>
        </pc:picChg>
        <pc:picChg chg="add del mod">
          <ac:chgData name="Chittaranjan Hens" userId="6fc03958433e8a43" providerId="LiveId" clId="{A588364E-2D0B-49C3-B309-43CDA8EC2A0D}" dt="2023-05-28T14:03:12.669" v="2399" actId="478"/>
          <ac:picMkLst>
            <pc:docMk/>
            <pc:sldMk cId="1940097541" sldId="451"/>
            <ac:picMk id="6" creationId="{EDB365AF-49F2-2894-20A3-F4D3647735E5}"/>
          </ac:picMkLst>
        </pc:picChg>
        <pc:picChg chg="del">
          <ac:chgData name="Chittaranjan Hens" userId="6fc03958433e8a43" providerId="LiveId" clId="{A588364E-2D0B-49C3-B309-43CDA8EC2A0D}" dt="2023-05-24T04:42:54.965" v="377" actId="478"/>
          <ac:picMkLst>
            <pc:docMk/>
            <pc:sldMk cId="1940097541" sldId="451"/>
            <ac:picMk id="8" creationId="{4FE0284E-D7D3-06F5-738C-2AFEC4BE8863}"/>
          </ac:picMkLst>
        </pc:picChg>
      </pc:sldChg>
      <pc:sldChg chg="addSp delSp modSp add mod">
        <pc:chgData name="Chittaranjan Hens" userId="6fc03958433e8a43" providerId="LiveId" clId="{A588364E-2D0B-49C3-B309-43CDA8EC2A0D}" dt="2023-05-23T07:36:58.020" v="223" actId="1076"/>
        <pc:sldMkLst>
          <pc:docMk/>
          <pc:sldMk cId="1688999136" sldId="452"/>
        </pc:sldMkLst>
        <pc:picChg chg="add mod">
          <ac:chgData name="Chittaranjan Hens" userId="6fc03958433e8a43" providerId="LiveId" clId="{A588364E-2D0B-49C3-B309-43CDA8EC2A0D}" dt="2023-05-23T07:36:30.088" v="220" actId="14100"/>
          <ac:picMkLst>
            <pc:docMk/>
            <pc:sldMk cId="1688999136" sldId="452"/>
            <ac:picMk id="4" creationId="{123C9065-6DF8-A1CD-03CB-0BD80A807B68}"/>
          </ac:picMkLst>
        </pc:picChg>
        <pc:picChg chg="del">
          <ac:chgData name="Chittaranjan Hens" userId="6fc03958433e8a43" providerId="LiveId" clId="{A588364E-2D0B-49C3-B309-43CDA8EC2A0D}" dt="2023-05-23T07:36:16.767" v="216" actId="478"/>
          <ac:picMkLst>
            <pc:docMk/>
            <pc:sldMk cId="1688999136" sldId="452"/>
            <ac:picMk id="5" creationId="{7867371D-5D9D-F606-A84B-39DA55124854}"/>
          </ac:picMkLst>
        </pc:picChg>
        <pc:picChg chg="del">
          <ac:chgData name="Chittaranjan Hens" userId="6fc03958433e8a43" providerId="LiveId" clId="{A588364E-2D0B-49C3-B309-43CDA8EC2A0D}" dt="2023-05-23T07:36:14.465" v="215" actId="478"/>
          <ac:picMkLst>
            <pc:docMk/>
            <pc:sldMk cId="1688999136" sldId="452"/>
            <ac:picMk id="6" creationId="{EDB365AF-49F2-2894-20A3-F4D3647735E5}"/>
          </ac:picMkLst>
        </pc:picChg>
        <pc:picChg chg="del">
          <ac:chgData name="Chittaranjan Hens" userId="6fc03958433e8a43" providerId="LiveId" clId="{A588364E-2D0B-49C3-B309-43CDA8EC2A0D}" dt="2023-05-23T07:36:12.537" v="214" actId="478"/>
          <ac:picMkLst>
            <pc:docMk/>
            <pc:sldMk cId="1688999136" sldId="452"/>
            <ac:picMk id="8" creationId="{4FE0284E-D7D3-06F5-738C-2AFEC4BE8863}"/>
          </ac:picMkLst>
        </pc:picChg>
        <pc:picChg chg="add mod">
          <ac:chgData name="Chittaranjan Hens" userId="6fc03958433e8a43" providerId="LiveId" clId="{A588364E-2D0B-49C3-B309-43CDA8EC2A0D}" dt="2023-05-23T07:36:58.020" v="223" actId="1076"/>
          <ac:picMkLst>
            <pc:docMk/>
            <pc:sldMk cId="1688999136" sldId="452"/>
            <ac:picMk id="9" creationId="{245471E0-AEFE-4E5C-D646-D56458C30E02}"/>
          </ac:picMkLst>
        </pc:picChg>
      </pc:sldChg>
      <pc:sldChg chg="addSp delSp modSp add mod">
        <pc:chgData name="Chittaranjan Hens" userId="6fc03958433e8a43" providerId="LiveId" clId="{A588364E-2D0B-49C3-B309-43CDA8EC2A0D}" dt="2023-05-24T04:44:22.524" v="408" actId="1076"/>
        <pc:sldMkLst>
          <pc:docMk/>
          <pc:sldMk cId="2810788676" sldId="453"/>
        </pc:sldMkLst>
        <pc:spChg chg="add mod">
          <ac:chgData name="Chittaranjan Hens" userId="6fc03958433e8a43" providerId="LiveId" clId="{A588364E-2D0B-49C3-B309-43CDA8EC2A0D}" dt="2023-05-23T07:37:58.119" v="237" actId="14100"/>
          <ac:spMkLst>
            <pc:docMk/>
            <pc:sldMk cId="2810788676" sldId="453"/>
            <ac:spMk id="6" creationId="{D0DFDBD1-0CF6-D22F-3F44-CF3F89F53826}"/>
          </ac:spMkLst>
        </pc:spChg>
        <pc:grpChg chg="add mod">
          <ac:chgData name="Chittaranjan Hens" userId="6fc03958433e8a43" providerId="LiveId" clId="{A588364E-2D0B-49C3-B309-43CDA8EC2A0D}" dt="2023-05-24T04:44:21.217" v="407" actId="1076"/>
          <ac:grpSpMkLst>
            <pc:docMk/>
            <pc:sldMk cId="2810788676" sldId="453"/>
            <ac:grpSpMk id="7" creationId="{C39D371A-8DF0-C057-D0F9-558D6833DB95}"/>
          </ac:grpSpMkLst>
        </pc:grpChg>
        <pc:picChg chg="del">
          <ac:chgData name="Chittaranjan Hens" userId="6fc03958433e8a43" providerId="LiveId" clId="{A588364E-2D0B-49C3-B309-43CDA8EC2A0D}" dt="2023-05-23T07:37:05.736" v="226" actId="478"/>
          <ac:picMkLst>
            <pc:docMk/>
            <pc:sldMk cId="2810788676" sldId="453"/>
            <ac:picMk id="4" creationId="{123C9065-6DF8-A1CD-03CB-0BD80A807B68}"/>
          </ac:picMkLst>
        </pc:picChg>
        <pc:picChg chg="add mod">
          <ac:chgData name="Chittaranjan Hens" userId="6fc03958433e8a43" providerId="LiveId" clId="{A588364E-2D0B-49C3-B309-43CDA8EC2A0D}" dt="2023-05-23T07:37:54.595" v="235" actId="164"/>
          <ac:picMkLst>
            <pc:docMk/>
            <pc:sldMk cId="2810788676" sldId="453"/>
            <ac:picMk id="5" creationId="{5A129BED-0BB1-292E-07FC-05F679B71B49}"/>
          </ac:picMkLst>
        </pc:picChg>
        <pc:picChg chg="add mod">
          <ac:chgData name="Chittaranjan Hens" userId="6fc03958433e8a43" providerId="LiveId" clId="{A588364E-2D0B-49C3-B309-43CDA8EC2A0D}" dt="2023-05-24T04:44:20.101" v="406" actId="1076"/>
          <ac:picMkLst>
            <pc:docMk/>
            <pc:sldMk cId="2810788676" sldId="453"/>
            <ac:picMk id="8" creationId="{B67B8804-9034-6378-7381-8DCD6E703302}"/>
          </ac:picMkLst>
        </pc:picChg>
        <pc:picChg chg="mod">
          <ac:chgData name="Chittaranjan Hens" userId="6fc03958433e8a43" providerId="LiveId" clId="{A588364E-2D0B-49C3-B309-43CDA8EC2A0D}" dt="2023-05-24T04:44:22.524" v="408" actId="1076"/>
          <ac:picMkLst>
            <pc:docMk/>
            <pc:sldMk cId="2810788676" sldId="453"/>
            <ac:picMk id="9" creationId="{245471E0-AEFE-4E5C-D646-D56458C30E02}"/>
          </ac:picMkLst>
        </pc:picChg>
      </pc:sldChg>
      <pc:sldChg chg="addSp modSp add mod">
        <pc:chgData name="Chittaranjan Hens" userId="6fc03958433e8a43" providerId="LiveId" clId="{A588364E-2D0B-49C3-B309-43CDA8EC2A0D}" dt="2023-05-28T14:40:36.444" v="2978" actId="208"/>
        <pc:sldMkLst>
          <pc:docMk/>
          <pc:sldMk cId="1767624396" sldId="454"/>
        </pc:sldMkLst>
        <pc:spChg chg="add mod">
          <ac:chgData name="Chittaranjan Hens" userId="6fc03958433e8a43" providerId="LiveId" clId="{A588364E-2D0B-49C3-B309-43CDA8EC2A0D}" dt="2023-05-28T14:40:36.444" v="2978" actId="208"/>
          <ac:spMkLst>
            <pc:docMk/>
            <pc:sldMk cId="1767624396" sldId="454"/>
            <ac:spMk id="2" creationId="{75F227A7-2910-5D54-2906-89F8AE6140D9}"/>
          </ac:spMkLst>
        </pc:spChg>
        <pc:grpChg chg="mod">
          <ac:chgData name="Chittaranjan Hens" userId="6fc03958433e8a43" providerId="LiveId" clId="{A588364E-2D0B-49C3-B309-43CDA8EC2A0D}" dt="2023-05-23T07:38:14.578" v="239" actId="1076"/>
          <ac:grpSpMkLst>
            <pc:docMk/>
            <pc:sldMk cId="1767624396" sldId="454"/>
            <ac:grpSpMk id="7" creationId="{C39D371A-8DF0-C057-D0F9-558D6833DB95}"/>
          </ac:grpSpMkLst>
        </pc:grpChg>
        <pc:picChg chg="add mod modCrop">
          <ac:chgData name="Chittaranjan Hens" userId="6fc03958433e8a43" providerId="LiveId" clId="{A588364E-2D0B-49C3-B309-43CDA8EC2A0D}" dt="2023-05-28T14:40:20.683" v="2975" actId="732"/>
          <ac:picMkLst>
            <pc:docMk/>
            <pc:sldMk cId="1767624396" sldId="454"/>
            <ac:picMk id="4" creationId="{5B28F4EA-837F-3D81-C712-04EF73EDCC43}"/>
          </ac:picMkLst>
        </pc:picChg>
        <pc:picChg chg="add mod">
          <ac:chgData name="Chittaranjan Hens" userId="6fc03958433e8a43" providerId="LiveId" clId="{A588364E-2D0B-49C3-B309-43CDA8EC2A0D}" dt="2023-05-24T04:44:30.288" v="409"/>
          <ac:picMkLst>
            <pc:docMk/>
            <pc:sldMk cId="1767624396" sldId="454"/>
            <ac:picMk id="8" creationId="{8656A831-6667-C0AC-C496-F35EFB9FDE8C}"/>
          </ac:picMkLst>
        </pc:picChg>
        <pc:picChg chg="mod">
          <ac:chgData name="Chittaranjan Hens" userId="6fc03958433e8a43" providerId="LiveId" clId="{A588364E-2D0B-49C3-B309-43CDA8EC2A0D}" dt="2023-05-23T07:38:16.219" v="240" actId="1076"/>
          <ac:picMkLst>
            <pc:docMk/>
            <pc:sldMk cId="1767624396" sldId="454"/>
            <ac:picMk id="9" creationId="{245471E0-AEFE-4E5C-D646-D56458C30E02}"/>
          </ac:picMkLst>
        </pc:picChg>
      </pc:sldChg>
      <pc:sldChg chg="addSp delSp modSp add mod">
        <pc:chgData name="Chittaranjan Hens" userId="6fc03958433e8a43" providerId="LiveId" clId="{A588364E-2D0B-49C3-B309-43CDA8EC2A0D}" dt="2023-05-28T11:06:59.368" v="2356" actId="1036"/>
        <pc:sldMkLst>
          <pc:docMk/>
          <pc:sldMk cId="2280966612" sldId="455"/>
        </pc:sldMkLst>
        <pc:spChg chg="add mod">
          <ac:chgData name="Chittaranjan Hens" userId="6fc03958433e8a43" providerId="LiveId" clId="{A588364E-2D0B-49C3-B309-43CDA8EC2A0D}" dt="2023-05-28T11:05:30.006" v="2352" actId="14100"/>
          <ac:spMkLst>
            <pc:docMk/>
            <pc:sldMk cId="2280966612" sldId="455"/>
            <ac:spMk id="2" creationId="{34E391D9-EA99-BBB4-65CD-4AA6394B4E93}"/>
          </ac:spMkLst>
        </pc:spChg>
        <pc:spChg chg="add mod">
          <ac:chgData name="Chittaranjan Hens" userId="6fc03958433e8a43" providerId="LiveId" clId="{A588364E-2D0B-49C3-B309-43CDA8EC2A0D}" dt="2023-05-24T04:45:25.479" v="420" actId="14100"/>
          <ac:spMkLst>
            <pc:docMk/>
            <pc:sldMk cId="2280966612" sldId="455"/>
            <ac:spMk id="11" creationId="{61C29CBE-F74F-3374-D7D0-27BAE799E1A0}"/>
          </ac:spMkLst>
        </pc:spChg>
        <pc:spChg chg="add mod">
          <ac:chgData name="Chittaranjan Hens" userId="6fc03958433e8a43" providerId="LiveId" clId="{A588364E-2D0B-49C3-B309-43CDA8EC2A0D}" dt="2023-05-24T04:45:49.697" v="425" actId="14100"/>
          <ac:spMkLst>
            <pc:docMk/>
            <pc:sldMk cId="2280966612" sldId="455"/>
            <ac:spMk id="12" creationId="{D7273074-04B5-4AE1-405B-B170285DA0E5}"/>
          </ac:spMkLst>
        </pc:spChg>
        <pc:grpChg chg="del">
          <ac:chgData name="Chittaranjan Hens" userId="6fc03958433e8a43" providerId="LiveId" clId="{A588364E-2D0B-49C3-B309-43CDA8EC2A0D}" dt="2023-05-24T04:40:28.189" v="354" actId="478"/>
          <ac:grpSpMkLst>
            <pc:docMk/>
            <pc:sldMk cId="2280966612" sldId="455"/>
            <ac:grpSpMk id="7" creationId="{C39D371A-8DF0-C057-D0F9-558D6833DB95}"/>
          </ac:grpSpMkLst>
        </pc:grpChg>
        <pc:picChg chg="mod">
          <ac:chgData name="Chittaranjan Hens" userId="6fc03958433e8a43" providerId="LiveId" clId="{A588364E-2D0B-49C3-B309-43CDA8EC2A0D}" dt="2023-05-28T11:06:59.368" v="2356" actId="1036"/>
          <ac:picMkLst>
            <pc:docMk/>
            <pc:sldMk cId="2280966612" sldId="455"/>
            <ac:picMk id="3" creationId="{B45CD8A4-040D-FC81-DAB8-EFDE48867BA3}"/>
          </ac:picMkLst>
        </pc:picChg>
        <pc:picChg chg="del mod">
          <ac:chgData name="Chittaranjan Hens" userId="6fc03958433e8a43" providerId="LiveId" clId="{A588364E-2D0B-49C3-B309-43CDA8EC2A0D}" dt="2023-05-24T04:42:23.257" v="373" actId="478"/>
          <ac:picMkLst>
            <pc:docMk/>
            <pc:sldMk cId="2280966612" sldId="455"/>
            <ac:picMk id="4" creationId="{5B28F4EA-837F-3D81-C712-04EF73EDCC43}"/>
          </ac:picMkLst>
        </pc:picChg>
        <pc:picChg chg="add mod">
          <ac:chgData name="Chittaranjan Hens" userId="6fc03958433e8a43" providerId="LiveId" clId="{A588364E-2D0B-49C3-B309-43CDA8EC2A0D}" dt="2023-05-28T11:06:54.948" v="2354" actId="1036"/>
          <ac:picMkLst>
            <pc:docMk/>
            <pc:sldMk cId="2280966612" sldId="455"/>
            <ac:picMk id="8" creationId="{A3F51522-F109-D3F7-ECF2-CFFD19811858}"/>
          </ac:picMkLst>
        </pc:picChg>
        <pc:picChg chg="del">
          <ac:chgData name="Chittaranjan Hens" userId="6fc03958433e8a43" providerId="LiveId" clId="{A588364E-2D0B-49C3-B309-43CDA8EC2A0D}" dt="2023-05-24T04:40:28.885" v="355" actId="478"/>
          <ac:picMkLst>
            <pc:docMk/>
            <pc:sldMk cId="2280966612" sldId="455"/>
            <ac:picMk id="9" creationId="{245471E0-AEFE-4E5C-D646-D56458C30E02}"/>
          </ac:picMkLst>
        </pc:picChg>
        <pc:picChg chg="add mod">
          <ac:chgData name="Chittaranjan Hens" userId="6fc03958433e8a43" providerId="LiveId" clId="{A588364E-2D0B-49C3-B309-43CDA8EC2A0D}" dt="2023-05-24T04:44:33.090" v="410"/>
          <ac:picMkLst>
            <pc:docMk/>
            <pc:sldMk cId="2280966612" sldId="455"/>
            <ac:picMk id="10" creationId="{6E36E24F-5CBA-1450-03A1-2B6A1EC44157}"/>
          </ac:picMkLst>
        </pc:picChg>
      </pc:sldChg>
      <pc:sldChg chg="add">
        <pc:chgData name="Chittaranjan Hens" userId="6fc03958433e8a43" providerId="LiveId" clId="{A588364E-2D0B-49C3-B309-43CDA8EC2A0D}" dt="2023-05-24T04:26:17.373" v="287" actId="2890"/>
        <pc:sldMkLst>
          <pc:docMk/>
          <pc:sldMk cId="590253778" sldId="456"/>
        </pc:sldMkLst>
      </pc:sldChg>
      <pc:sldChg chg="addSp delSp modSp add mod">
        <pc:chgData name="Chittaranjan Hens" userId="6fc03958433e8a43" providerId="LiveId" clId="{A588364E-2D0B-49C3-B309-43CDA8EC2A0D}" dt="2023-05-28T14:42:23.591" v="2983" actId="478"/>
        <pc:sldMkLst>
          <pc:docMk/>
          <pc:sldMk cId="1912637754" sldId="457"/>
        </pc:sldMkLst>
        <pc:spChg chg="add mod">
          <ac:chgData name="Chittaranjan Hens" userId="6fc03958433e8a43" providerId="LiveId" clId="{A588364E-2D0B-49C3-B309-43CDA8EC2A0D}" dt="2023-05-24T04:44:53.682" v="414" actId="164"/>
          <ac:spMkLst>
            <pc:docMk/>
            <pc:sldMk cId="1912637754" sldId="457"/>
            <ac:spMk id="10" creationId="{55F17B29-6572-6A4C-B314-573C5D1B06A5}"/>
          </ac:spMkLst>
        </pc:spChg>
        <pc:spChg chg="add del mod">
          <ac:chgData name="Chittaranjan Hens" userId="6fc03958433e8a43" providerId="LiveId" clId="{A588364E-2D0B-49C3-B309-43CDA8EC2A0D}" dt="2023-05-28T14:42:23.591" v="2983" actId="478"/>
          <ac:spMkLst>
            <pc:docMk/>
            <pc:sldMk cId="1912637754" sldId="457"/>
            <ac:spMk id="16" creationId="{8DB56360-DD15-D9FD-9BD8-AED6CA53A2FB}"/>
          </ac:spMkLst>
        </pc:spChg>
        <pc:grpChg chg="del">
          <ac:chgData name="Chittaranjan Hens" userId="6fc03958433e8a43" providerId="LiveId" clId="{A588364E-2D0B-49C3-B309-43CDA8EC2A0D}" dt="2023-05-24T04:40:04.130" v="352" actId="478"/>
          <ac:grpSpMkLst>
            <pc:docMk/>
            <pc:sldMk cId="1912637754" sldId="457"/>
            <ac:grpSpMk id="7" creationId="{C39D371A-8DF0-C057-D0F9-558D6833DB95}"/>
          </ac:grpSpMkLst>
        </pc:grpChg>
        <pc:grpChg chg="add mod">
          <ac:chgData name="Chittaranjan Hens" userId="6fc03958433e8a43" providerId="LiveId" clId="{A588364E-2D0B-49C3-B309-43CDA8EC2A0D}" dt="2023-05-24T04:44:53.682" v="414" actId="164"/>
          <ac:grpSpMkLst>
            <pc:docMk/>
            <pc:sldMk cId="1912637754" sldId="457"/>
            <ac:grpSpMk id="15" creationId="{88137E25-CDE2-B500-4505-98F706D768EC}"/>
          </ac:grpSpMkLst>
        </pc:grpChg>
        <pc:picChg chg="del">
          <ac:chgData name="Chittaranjan Hens" userId="6fc03958433e8a43" providerId="LiveId" clId="{A588364E-2D0B-49C3-B309-43CDA8EC2A0D}" dt="2023-05-24T04:40:04.130" v="352" actId="478"/>
          <ac:picMkLst>
            <pc:docMk/>
            <pc:sldMk cId="1912637754" sldId="457"/>
            <ac:picMk id="4" creationId="{5B28F4EA-837F-3D81-C712-04EF73EDCC43}"/>
          </ac:picMkLst>
        </pc:picChg>
        <pc:picChg chg="add mod">
          <ac:chgData name="Chittaranjan Hens" userId="6fc03958433e8a43" providerId="LiveId" clId="{A588364E-2D0B-49C3-B309-43CDA8EC2A0D}" dt="2023-05-24T04:44:53.682" v="414" actId="164"/>
          <ac:picMkLst>
            <pc:docMk/>
            <pc:sldMk cId="1912637754" sldId="457"/>
            <ac:picMk id="8" creationId="{7F1D030A-E631-836E-38CC-E10FB68AC561}"/>
          </ac:picMkLst>
        </pc:picChg>
        <pc:picChg chg="del">
          <ac:chgData name="Chittaranjan Hens" userId="6fc03958433e8a43" providerId="LiveId" clId="{A588364E-2D0B-49C3-B309-43CDA8EC2A0D}" dt="2023-05-24T04:40:04.130" v="352" actId="478"/>
          <ac:picMkLst>
            <pc:docMk/>
            <pc:sldMk cId="1912637754" sldId="457"/>
            <ac:picMk id="9" creationId="{245471E0-AEFE-4E5C-D646-D56458C30E02}"/>
          </ac:picMkLst>
        </pc:picChg>
        <pc:picChg chg="add del mod">
          <ac:chgData name="Chittaranjan Hens" userId="6fc03958433e8a43" providerId="LiveId" clId="{A588364E-2D0B-49C3-B309-43CDA8EC2A0D}" dt="2023-05-28T14:42:21.274" v="2982" actId="478"/>
          <ac:picMkLst>
            <pc:docMk/>
            <pc:sldMk cId="1912637754" sldId="457"/>
            <ac:picMk id="12" creationId="{9605927F-5D5A-DF04-6840-C9CE4502B36D}"/>
          </ac:picMkLst>
        </pc:picChg>
        <pc:picChg chg="add del mod">
          <ac:chgData name="Chittaranjan Hens" userId="6fc03958433e8a43" providerId="LiveId" clId="{A588364E-2D0B-49C3-B309-43CDA8EC2A0D}" dt="2023-05-28T14:42:19.305" v="2981" actId="478"/>
          <ac:picMkLst>
            <pc:docMk/>
            <pc:sldMk cId="1912637754" sldId="457"/>
            <ac:picMk id="14" creationId="{351E47BC-5246-AEEE-8095-2A35F3376FCB}"/>
          </ac:picMkLst>
        </pc:picChg>
      </pc:sldChg>
      <pc:sldChg chg="addSp delSp modSp add del mod">
        <pc:chgData name="Chittaranjan Hens" userId="6fc03958433e8a43" providerId="LiveId" clId="{A588364E-2D0B-49C3-B309-43CDA8EC2A0D}" dt="2023-05-25T11:27:54.999" v="1677" actId="20577"/>
        <pc:sldMkLst>
          <pc:docMk/>
          <pc:sldMk cId="1765359213" sldId="458"/>
        </pc:sldMkLst>
        <pc:spChg chg="add del mod">
          <ac:chgData name="Chittaranjan Hens" userId="6fc03958433e8a43" providerId="LiveId" clId="{A588364E-2D0B-49C3-B309-43CDA8EC2A0D}" dt="2023-05-25T05:04:47.996" v="540" actId="478"/>
          <ac:spMkLst>
            <pc:docMk/>
            <pc:sldMk cId="1765359213" sldId="458"/>
            <ac:spMk id="2" creationId="{B505ADCF-986B-4BBE-B26E-67C831EAD72C}"/>
          </ac:spMkLst>
        </pc:spChg>
        <pc:spChg chg="add mod">
          <ac:chgData name="Chittaranjan Hens" userId="6fc03958433e8a43" providerId="LiveId" clId="{A588364E-2D0B-49C3-B309-43CDA8EC2A0D}" dt="2023-05-25T11:25:24.114" v="1661" actId="164"/>
          <ac:spMkLst>
            <pc:docMk/>
            <pc:sldMk cId="1765359213" sldId="458"/>
            <ac:spMk id="6" creationId="{E80B2352-C821-3493-696E-48B0EECE5208}"/>
          </ac:spMkLst>
        </pc:spChg>
        <pc:spChg chg="add mod">
          <ac:chgData name="Chittaranjan Hens" userId="6fc03958433e8a43" providerId="LiveId" clId="{A588364E-2D0B-49C3-B309-43CDA8EC2A0D}" dt="2023-05-25T11:27:54.999" v="1677" actId="20577"/>
          <ac:spMkLst>
            <pc:docMk/>
            <pc:sldMk cId="1765359213" sldId="458"/>
            <ac:spMk id="9" creationId="{A64B8E6D-1EAE-D455-6588-FA09500C606B}"/>
          </ac:spMkLst>
        </pc:spChg>
        <pc:spChg chg="add mod">
          <ac:chgData name="Chittaranjan Hens" userId="6fc03958433e8a43" providerId="LiveId" clId="{A588364E-2D0B-49C3-B309-43CDA8EC2A0D}" dt="2023-05-25T05:54:31.910" v="1541" actId="20577"/>
          <ac:spMkLst>
            <pc:docMk/>
            <pc:sldMk cId="1765359213" sldId="458"/>
            <ac:spMk id="10" creationId="{AA03FE19-C96E-FF0A-039E-EEE832D7BF26}"/>
          </ac:spMkLst>
        </pc:spChg>
        <pc:grpChg chg="add mod">
          <ac:chgData name="Chittaranjan Hens" userId="6fc03958433e8a43" providerId="LiveId" clId="{A588364E-2D0B-49C3-B309-43CDA8EC2A0D}" dt="2023-05-25T11:27:24.949" v="1667" actId="1076"/>
          <ac:grpSpMkLst>
            <pc:docMk/>
            <pc:sldMk cId="1765359213" sldId="458"/>
            <ac:grpSpMk id="7" creationId="{FA37F0B7-AB73-1CC6-9DC8-29D566CACE20}"/>
          </ac:grpSpMkLst>
        </pc:grpChg>
        <pc:grpChg chg="del">
          <ac:chgData name="Chittaranjan Hens" userId="6fc03958433e8a43" providerId="LiveId" clId="{A588364E-2D0B-49C3-B309-43CDA8EC2A0D}" dt="2023-05-24T04:46:25.111" v="427" actId="478"/>
          <ac:grpSpMkLst>
            <pc:docMk/>
            <pc:sldMk cId="1765359213" sldId="458"/>
            <ac:grpSpMk id="15" creationId="{88137E25-CDE2-B500-4505-98F706D768EC}"/>
          </ac:grpSpMkLst>
        </pc:grpChg>
        <pc:picChg chg="add mod">
          <ac:chgData name="Chittaranjan Hens" userId="6fc03958433e8a43" providerId="LiveId" clId="{A588364E-2D0B-49C3-B309-43CDA8EC2A0D}" dt="2023-05-25T11:25:24.114" v="1661" actId="164"/>
          <ac:picMkLst>
            <pc:docMk/>
            <pc:sldMk cId="1765359213" sldId="458"/>
            <ac:picMk id="4" creationId="{65ECF2E1-0246-10D4-4C65-9E52AFC36A76}"/>
          </ac:picMkLst>
        </pc:picChg>
        <pc:picChg chg="add del mod">
          <ac:chgData name="Chittaranjan Hens" userId="6fc03958433e8a43" providerId="LiveId" clId="{A588364E-2D0B-49C3-B309-43CDA8EC2A0D}" dt="2023-05-25T11:16:04.291" v="1555" actId="478"/>
          <ac:picMkLst>
            <pc:docMk/>
            <pc:sldMk cId="1765359213" sldId="458"/>
            <ac:picMk id="5" creationId="{DC91F28D-E284-8076-1D75-80E73A095338}"/>
          </ac:picMkLst>
        </pc:picChg>
        <pc:picChg chg="add del">
          <ac:chgData name="Chittaranjan Hens" userId="6fc03958433e8a43" providerId="LiveId" clId="{A588364E-2D0B-49C3-B309-43CDA8EC2A0D}" dt="2023-05-25T05:53:57.265" v="1521" actId="478"/>
          <ac:picMkLst>
            <pc:docMk/>
            <pc:sldMk cId="1765359213" sldId="458"/>
            <ac:picMk id="7" creationId="{FA97F0C3-6239-485C-48D5-1F72CFE2A7D9}"/>
          </ac:picMkLst>
        </pc:picChg>
        <pc:picChg chg="add del">
          <ac:chgData name="Chittaranjan Hens" userId="6fc03958433e8a43" providerId="LiveId" clId="{A588364E-2D0B-49C3-B309-43CDA8EC2A0D}" dt="2023-05-25T05:53:55.591" v="1520" actId="478"/>
          <ac:picMkLst>
            <pc:docMk/>
            <pc:sldMk cId="1765359213" sldId="458"/>
            <ac:picMk id="9" creationId="{0E72C39B-6191-D97B-B7D9-557F6D062114}"/>
          </ac:picMkLst>
        </pc:picChg>
        <pc:picChg chg="del">
          <ac:chgData name="Chittaranjan Hens" userId="6fc03958433e8a43" providerId="LiveId" clId="{A588364E-2D0B-49C3-B309-43CDA8EC2A0D}" dt="2023-05-24T04:46:25.111" v="427" actId="478"/>
          <ac:picMkLst>
            <pc:docMk/>
            <pc:sldMk cId="1765359213" sldId="458"/>
            <ac:picMk id="12" creationId="{9605927F-5D5A-DF04-6840-C9CE4502B36D}"/>
          </ac:picMkLst>
        </pc:picChg>
        <pc:picChg chg="del">
          <ac:chgData name="Chittaranjan Hens" userId="6fc03958433e8a43" providerId="LiveId" clId="{A588364E-2D0B-49C3-B309-43CDA8EC2A0D}" dt="2023-05-24T04:46:25.111" v="427" actId="478"/>
          <ac:picMkLst>
            <pc:docMk/>
            <pc:sldMk cId="1765359213" sldId="458"/>
            <ac:picMk id="14" creationId="{351E47BC-5246-AEEE-8095-2A35F3376FCB}"/>
          </ac:picMkLst>
        </pc:picChg>
      </pc:sldChg>
      <pc:sldChg chg="addSp delSp modSp add mod">
        <pc:chgData name="Chittaranjan Hens" userId="6fc03958433e8a43" providerId="LiveId" clId="{A588364E-2D0B-49C3-B309-43CDA8EC2A0D}" dt="2023-05-24T06:59:24.936" v="515" actId="207"/>
        <pc:sldMkLst>
          <pc:docMk/>
          <pc:sldMk cId="2508210630" sldId="459"/>
        </pc:sldMkLst>
        <pc:spChg chg="add mod">
          <ac:chgData name="Chittaranjan Hens" userId="6fc03958433e8a43" providerId="LiveId" clId="{A588364E-2D0B-49C3-B309-43CDA8EC2A0D}" dt="2023-05-24T06:59:24.936" v="515" actId="207"/>
          <ac:spMkLst>
            <pc:docMk/>
            <pc:sldMk cId="2508210630" sldId="459"/>
            <ac:spMk id="4" creationId="{13D81565-0DC0-37FE-B1D9-79CDA94FB23F}"/>
          </ac:spMkLst>
        </pc:spChg>
        <pc:spChg chg="del">
          <ac:chgData name="Chittaranjan Hens" userId="6fc03958433e8a43" providerId="LiveId" clId="{A588364E-2D0B-49C3-B309-43CDA8EC2A0D}" dt="2023-05-24T06:58:46.446" v="499" actId="478"/>
          <ac:spMkLst>
            <pc:docMk/>
            <pc:sldMk cId="2508210630" sldId="459"/>
            <ac:spMk id="16" creationId="{8DB56360-DD15-D9FD-9BD8-AED6CA53A2FB}"/>
          </ac:spMkLst>
        </pc:spChg>
        <pc:picChg chg="del">
          <ac:chgData name="Chittaranjan Hens" userId="6fc03958433e8a43" providerId="LiveId" clId="{A588364E-2D0B-49C3-B309-43CDA8EC2A0D}" dt="2023-05-24T06:58:43.596" v="497" actId="478"/>
          <ac:picMkLst>
            <pc:docMk/>
            <pc:sldMk cId="2508210630" sldId="459"/>
            <ac:picMk id="12" creationId="{9605927F-5D5A-DF04-6840-C9CE4502B36D}"/>
          </ac:picMkLst>
        </pc:picChg>
        <pc:picChg chg="del">
          <ac:chgData name="Chittaranjan Hens" userId="6fc03958433e8a43" providerId="LiveId" clId="{A588364E-2D0B-49C3-B309-43CDA8EC2A0D}" dt="2023-05-24T06:58:44.222" v="498" actId="478"/>
          <ac:picMkLst>
            <pc:docMk/>
            <pc:sldMk cId="2508210630" sldId="459"/>
            <ac:picMk id="14" creationId="{351E47BC-5246-AEEE-8095-2A35F3376FCB}"/>
          </ac:picMkLst>
        </pc:picChg>
      </pc:sldChg>
      <pc:sldChg chg="delSp add del mod ord">
        <pc:chgData name="Chittaranjan Hens" userId="6fc03958433e8a43" providerId="LiveId" clId="{A588364E-2D0B-49C3-B309-43CDA8EC2A0D}" dt="2023-05-25T05:29:33.026" v="874" actId="47"/>
        <pc:sldMkLst>
          <pc:docMk/>
          <pc:sldMk cId="511644044" sldId="460"/>
        </pc:sldMkLst>
        <pc:picChg chg="del">
          <ac:chgData name="Chittaranjan Hens" userId="6fc03958433e8a43" providerId="LiveId" clId="{A588364E-2D0B-49C3-B309-43CDA8EC2A0D}" dt="2023-05-25T05:04:53.960" v="544" actId="478"/>
          <ac:picMkLst>
            <pc:docMk/>
            <pc:sldMk cId="511644044" sldId="460"/>
            <ac:picMk id="5" creationId="{DC91F28D-E284-8076-1D75-80E73A095338}"/>
          </ac:picMkLst>
        </pc:picChg>
      </pc:sldChg>
      <pc:sldChg chg="addSp modSp new mod modAnim">
        <pc:chgData name="Chittaranjan Hens" userId="6fc03958433e8a43" providerId="LiveId" clId="{A588364E-2D0B-49C3-B309-43CDA8EC2A0D}" dt="2023-05-25T05:28:39.368" v="839" actId="1036"/>
        <pc:sldMkLst>
          <pc:docMk/>
          <pc:sldMk cId="1073139634" sldId="461"/>
        </pc:sldMkLst>
        <pc:spChg chg="add mod">
          <ac:chgData name="Chittaranjan Hens" userId="6fc03958433e8a43" providerId="LiveId" clId="{A588364E-2D0B-49C3-B309-43CDA8EC2A0D}" dt="2023-05-25T05:28:29.562" v="822"/>
          <ac:spMkLst>
            <pc:docMk/>
            <pc:sldMk cId="1073139634" sldId="461"/>
            <ac:spMk id="7" creationId="{574BE941-EADC-7748-6B23-49FD4D3898FD}"/>
          </ac:spMkLst>
        </pc:spChg>
        <pc:picChg chg="add mod">
          <ac:chgData name="Chittaranjan Hens" userId="6fc03958433e8a43" providerId="LiveId" clId="{A588364E-2D0B-49C3-B309-43CDA8EC2A0D}" dt="2023-05-25T05:23:40.377" v="769"/>
          <ac:picMkLst>
            <pc:docMk/>
            <pc:sldMk cId="1073139634" sldId="461"/>
            <ac:picMk id="2" creationId="{D6C8C2A8-361A-6783-A31C-FA1B7ACDA4A0}"/>
          </ac:picMkLst>
        </pc:picChg>
        <pc:picChg chg="add mod">
          <ac:chgData name="Chittaranjan Hens" userId="6fc03958433e8a43" providerId="LiveId" clId="{A588364E-2D0B-49C3-B309-43CDA8EC2A0D}" dt="2023-05-25T05:28:39.368" v="839" actId="1036"/>
          <ac:picMkLst>
            <pc:docMk/>
            <pc:sldMk cId="1073139634" sldId="461"/>
            <ac:picMk id="4" creationId="{D7F221DD-31CB-0436-514B-6391143B5529}"/>
          </ac:picMkLst>
        </pc:picChg>
        <pc:picChg chg="add mod">
          <ac:chgData name="Chittaranjan Hens" userId="6fc03958433e8a43" providerId="LiveId" clId="{A588364E-2D0B-49C3-B309-43CDA8EC2A0D}" dt="2023-05-25T05:28:39.368" v="839" actId="1036"/>
          <ac:picMkLst>
            <pc:docMk/>
            <pc:sldMk cId="1073139634" sldId="461"/>
            <ac:picMk id="6" creationId="{0F373179-EBDE-C03A-F302-1692F9DF8019}"/>
          </ac:picMkLst>
        </pc:picChg>
      </pc:sldChg>
      <pc:sldChg chg="addSp delSp modSp add mod">
        <pc:chgData name="Chittaranjan Hens" userId="6fc03958433e8a43" providerId="LiveId" clId="{A588364E-2D0B-49C3-B309-43CDA8EC2A0D}" dt="2023-05-25T05:18:16.558" v="633" actId="1076"/>
        <pc:sldMkLst>
          <pc:docMk/>
          <pc:sldMk cId="4176700179" sldId="462"/>
        </pc:sldMkLst>
        <pc:spChg chg="add mod">
          <ac:chgData name="Chittaranjan Hens" userId="6fc03958433e8a43" providerId="LiveId" clId="{A588364E-2D0B-49C3-B309-43CDA8EC2A0D}" dt="2023-05-25T05:17:36.770" v="625" actId="20577"/>
          <ac:spMkLst>
            <pc:docMk/>
            <pc:sldMk cId="4176700179" sldId="462"/>
            <ac:spMk id="2" creationId="{F1A4E122-B1E6-19D0-7894-42DD39772074}"/>
          </ac:spMkLst>
        </pc:spChg>
        <pc:picChg chg="del">
          <ac:chgData name="Chittaranjan Hens" userId="6fc03958433e8a43" providerId="LiveId" clId="{A588364E-2D0B-49C3-B309-43CDA8EC2A0D}" dt="2023-05-25T05:15:44.893" v="549" actId="478"/>
          <ac:picMkLst>
            <pc:docMk/>
            <pc:sldMk cId="4176700179" sldId="462"/>
            <ac:picMk id="5" creationId="{DC91F28D-E284-8076-1D75-80E73A095338}"/>
          </ac:picMkLst>
        </pc:picChg>
        <pc:picChg chg="add mod">
          <ac:chgData name="Chittaranjan Hens" userId="6fc03958433e8a43" providerId="LiveId" clId="{A588364E-2D0B-49C3-B309-43CDA8EC2A0D}" dt="2023-05-25T05:18:16.558" v="633" actId="1076"/>
          <ac:picMkLst>
            <pc:docMk/>
            <pc:sldMk cId="4176700179" sldId="462"/>
            <ac:picMk id="6" creationId="{09639D22-E756-4F45-E088-556E3ABDF90F}"/>
          </ac:picMkLst>
        </pc:picChg>
        <pc:picChg chg="add del mod">
          <ac:chgData name="Chittaranjan Hens" userId="6fc03958433e8a43" providerId="LiveId" clId="{A588364E-2D0B-49C3-B309-43CDA8EC2A0D}" dt="2023-05-25T05:18:11.720" v="631" actId="478"/>
          <ac:picMkLst>
            <pc:docMk/>
            <pc:sldMk cId="4176700179" sldId="462"/>
            <ac:picMk id="8" creationId="{A741243D-0074-7EE7-960A-B37CE4DE07CD}"/>
          </ac:picMkLst>
        </pc:picChg>
      </pc:sldChg>
      <pc:sldChg chg="modSp add mod">
        <pc:chgData name="Chittaranjan Hens" userId="6fc03958433e8a43" providerId="LiveId" clId="{A588364E-2D0B-49C3-B309-43CDA8EC2A0D}" dt="2023-05-25T05:21:33.871" v="745" actId="14100"/>
        <pc:sldMkLst>
          <pc:docMk/>
          <pc:sldMk cId="218071010" sldId="463"/>
        </pc:sldMkLst>
        <pc:picChg chg="mod">
          <ac:chgData name="Chittaranjan Hens" userId="6fc03958433e8a43" providerId="LiveId" clId="{A588364E-2D0B-49C3-B309-43CDA8EC2A0D}" dt="2023-05-25T05:18:14.462" v="632" actId="1076"/>
          <ac:picMkLst>
            <pc:docMk/>
            <pc:sldMk cId="218071010" sldId="463"/>
            <ac:picMk id="6" creationId="{09639D22-E756-4F45-E088-556E3ABDF90F}"/>
          </ac:picMkLst>
        </pc:picChg>
        <pc:picChg chg="mod">
          <ac:chgData name="Chittaranjan Hens" userId="6fc03958433e8a43" providerId="LiveId" clId="{A588364E-2D0B-49C3-B309-43CDA8EC2A0D}" dt="2023-05-25T05:21:33.871" v="745" actId="14100"/>
          <ac:picMkLst>
            <pc:docMk/>
            <pc:sldMk cId="218071010" sldId="463"/>
            <ac:picMk id="8" creationId="{A741243D-0074-7EE7-960A-B37CE4DE07CD}"/>
          </ac:picMkLst>
        </pc:picChg>
      </pc:sldChg>
      <pc:sldChg chg="addSp delSp modSp add del mod modAnim">
        <pc:chgData name="Chittaranjan Hens" userId="6fc03958433e8a43" providerId="LiveId" clId="{A588364E-2D0B-49C3-B309-43CDA8EC2A0D}" dt="2023-05-25T05:23:08.717" v="764" actId="47"/>
        <pc:sldMkLst>
          <pc:docMk/>
          <pc:sldMk cId="2877083484" sldId="464"/>
        </pc:sldMkLst>
        <pc:spChg chg="add mod">
          <ac:chgData name="Chittaranjan Hens" userId="6fc03958433e8a43" providerId="LiveId" clId="{A588364E-2D0B-49C3-B309-43CDA8EC2A0D}" dt="2023-05-25T05:21:22.664" v="743" actId="20577"/>
          <ac:spMkLst>
            <pc:docMk/>
            <pc:sldMk cId="2877083484" sldId="464"/>
            <ac:spMk id="7" creationId="{5F68D9E6-748D-BD7A-1682-F691B2893770}"/>
          </ac:spMkLst>
        </pc:spChg>
        <pc:spChg chg="add mod">
          <ac:chgData name="Chittaranjan Hens" userId="6fc03958433e8a43" providerId="LiveId" clId="{A588364E-2D0B-49C3-B309-43CDA8EC2A0D}" dt="2023-05-25T05:21:53.937" v="748" actId="13822"/>
          <ac:spMkLst>
            <pc:docMk/>
            <pc:sldMk cId="2877083484" sldId="464"/>
            <ac:spMk id="10" creationId="{6693663F-219C-896F-E5D1-28FBBA56A3A4}"/>
          </ac:spMkLst>
        </pc:spChg>
        <pc:picChg chg="add mod">
          <ac:chgData name="Chittaranjan Hens" userId="6fc03958433e8a43" providerId="LiveId" clId="{A588364E-2D0B-49C3-B309-43CDA8EC2A0D}" dt="2023-05-25T05:18:42.338" v="640" actId="1076"/>
          <ac:picMkLst>
            <pc:docMk/>
            <pc:sldMk cId="2877083484" sldId="464"/>
            <ac:picMk id="5" creationId="{E2D7A4B0-4558-A8A4-DAEF-C2C2E3D83588}"/>
          </ac:picMkLst>
        </pc:picChg>
        <pc:picChg chg="del">
          <ac:chgData name="Chittaranjan Hens" userId="6fc03958433e8a43" providerId="LiveId" clId="{A588364E-2D0B-49C3-B309-43CDA8EC2A0D}" dt="2023-05-25T05:18:35.483" v="636" actId="478"/>
          <ac:picMkLst>
            <pc:docMk/>
            <pc:sldMk cId="2877083484" sldId="464"/>
            <ac:picMk id="6" creationId="{09639D22-E756-4F45-E088-556E3ABDF90F}"/>
          </ac:picMkLst>
        </pc:picChg>
        <pc:picChg chg="mod">
          <ac:chgData name="Chittaranjan Hens" userId="6fc03958433e8a43" providerId="LiveId" clId="{A588364E-2D0B-49C3-B309-43CDA8EC2A0D}" dt="2023-05-25T05:21:29.753" v="744" actId="14100"/>
          <ac:picMkLst>
            <pc:docMk/>
            <pc:sldMk cId="2877083484" sldId="464"/>
            <ac:picMk id="8" creationId="{A741243D-0074-7EE7-960A-B37CE4DE07CD}"/>
          </ac:picMkLst>
        </pc:picChg>
      </pc:sldChg>
      <pc:sldChg chg="modSp add mod modAnim">
        <pc:chgData name="Chittaranjan Hens" userId="6fc03958433e8a43" providerId="LiveId" clId="{A588364E-2D0B-49C3-B309-43CDA8EC2A0D}" dt="2023-05-25T05:23:33.361" v="768" actId="2711"/>
        <pc:sldMkLst>
          <pc:docMk/>
          <pc:sldMk cId="2883043224" sldId="465"/>
        </pc:sldMkLst>
        <pc:spChg chg="mod">
          <ac:chgData name="Chittaranjan Hens" userId="6fc03958433e8a43" providerId="LiveId" clId="{A588364E-2D0B-49C3-B309-43CDA8EC2A0D}" dt="2023-05-25T05:22:50.652" v="762" actId="113"/>
          <ac:spMkLst>
            <pc:docMk/>
            <pc:sldMk cId="2883043224" sldId="465"/>
            <ac:spMk id="2" creationId="{F1A4E122-B1E6-19D0-7894-42DD39772074}"/>
          </ac:spMkLst>
        </pc:spChg>
        <pc:spChg chg="mod">
          <ac:chgData name="Chittaranjan Hens" userId="6fc03958433e8a43" providerId="LiveId" clId="{A588364E-2D0B-49C3-B309-43CDA8EC2A0D}" dt="2023-05-25T05:23:29.366" v="767" actId="14100"/>
          <ac:spMkLst>
            <pc:docMk/>
            <pc:sldMk cId="2883043224" sldId="465"/>
            <ac:spMk id="7" creationId="{5F68D9E6-748D-BD7A-1682-F691B2893770}"/>
          </ac:spMkLst>
        </pc:spChg>
        <pc:spChg chg="mod">
          <ac:chgData name="Chittaranjan Hens" userId="6fc03958433e8a43" providerId="LiveId" clId="{A588364E-2D0B-49C3-B309-43CDA8EC2A0D}" dt="2023-05-25T05:23:33.361" v="768" actId="2711"/>
          <ac:spMkLst>
            <pc:docMk/>
            <pc:sldMk cId="2883043224" sldId="465"/>
            <ac:spMk id="10" creationId="{6693663F-219C-896F-E5D1-28FBBA56A3A4}"/>
          </ac:spMkLst>
        </pc:spChg>
      </pc:sldChg>
      <pc:sldChg chg="addSp delSp add del mod">
        <pc:chgData name="Chittaranjan Hens" userId="6fc03958433e8a43" providerId="LiveId" clId="{A588364E-2D0B-49C3-B309-43CDA8EC2A0D}" dt="2023-05-25T05:25:47.618" v="783" actId="47"/>
        <pc:sldMkLst>
          <pc:docMk/>
          <pc:sldMk cId="1804532302" sldId="466"/>
        </pc:sldMkLst>
        <pc:picChg chg="add del">
          <ac:chgData name="Chittaranjan Hens" userId="6fc03958433e8a43" providerId="LiveId" clId="{A588364E-2D0B-49C3-B309-43CDA8EC2A0D}" dt="2023-05-25T05:23:51.275" v="771" actId="478"/>
          <ac:picMkLst>
            <pc:docMk/>
            <pc:sldMk cId="1804532302" sldId="466"/>
            <ac:picMk id="3" creationId="{B45CD8A4-040D-FC81-DAB8-EFDE48867BA3}"/>
          </ac:picMkLst>
        </pc:picChg>
      </pc:sldChg>
      <pc:sldChg chg="addSp modSp add mod">
        <pc:chgData name="Chittaranjan Hens" userId="6fc03958433e8a43" providerId="LiveId" clId="{A588364E-2D0B-49C3-B309-43CDA8EC2A0D}" dt="2023-05-25T05:28:52.306" v="857" actId="1035"/>
        <pc:sldMkLst>
          <pc:docMk/>
          <pc:sldMk cId="3289814112" sldId="467"/>
        </pc:sldMkLst>
        <pc:spChg chg="add mod">
          <ac:chgData name="Chittaranjan Hens" userId="6fc03958433e8a43" providerId="LiveId" clId="{A588364E-2D0B-49C3-B309-43CDA8EC2A0D}" dt="2023-05-25T05:28:42.565" v="840"/>
          <ac:spMkLst>
            <pc:docMk/>
            <pc:sldMk cId="3289814112" sldId="467"/>
            <ac:spMk id="7" creationId="{708703C7-632E-02E3-AD1A-D36997D47313}"/>
          </ac:spMkLst>
        </pc:spChg>
        <pc:picChg chg="mod">
          <ac:chgData name="Chittaranjan Hens" userId="6fc03958433e8a43" providerId="LiveId" clId="{A588364E-2D0B-49C3-B309-43CDA8EC2A0D}" dt="2023-05-25T05:28:52.306" v="857" actId="1035"/>
          <ac:picMkLst>
            <pc:docMk/>
            <pc:sldMk cId="3289814112" sldId="467"/>
            <ac:picMk id="4" creationId="{D7F221DD-31CB-0436-514B-6391143B5529}"/>
          </ac:picMkLst>
        </pc:picChg>
        <pc:picChg chg="add mod">
          <ac:chgData name="Chittaranjan Hens" userId="6fc03958433e8a43" providerId="LiveId" clId="{A588364E-2D0B-49C3-B309-43CDA8EC2A0D}" dt="2023-05-25T05:26:29.390" v="792" actId="1076"/>
          <ac:picMkLst>
            <pc:docMk/>
            <pc:sldMk cId="3289814112" sldId="467"/>
            <ac:picMk id="5" creationId="{D140CC2D-B6B9-B308-3A12-5BB8DA1838CA}"/>
          </ac:picMkLst>
        </pc:picChg>
        <pc:picChg chg="mod">
          <ac:chgData name="Chittaranjan Hens" userId="6fc03958433e8a43" providerId="LiveId" clId="{A588364E-2D0B-49C3-B309-43CDA8EC2A0D}" dt="2023-05-25T05:28:52.306" v="857" actId="1035"/>
          <ac:picMkLst>
            <pc:docMk/>
            <pc:sldMk cId="3289814112" sldId="467"/>
            <ac:picMk id="6" creationId="{0F373179-EBDE-C03A-F302-1692F9DF8019}"/>
          </ac:picMkLst>
        </pc:picChg>
      </pc:sldChg>
      <pc:sldChg chg="addSp delSp modSp add mod modAnim">
        <pc:chgData name="Chittaranjan Hens" userId="6fc03958433e8a43" providerId="LiveId" clId="{A588364E-2D0B-49C3-B309-43CDA8EC2A0D}" dt="2023-05-25T05:31:35.312" v="888"/>
        <pc:sldMkLst>
          <pc:docMk/>
          <pc:sldMk cId="3264043319" sldId="468"/>
        </pc:sldMkLst>
        <pc:spChg chg="add mod">
          <ac:chgData name="Chittaranjan Hens" userId="6fc03958433e8a43" providerId="LiveId" clId="{A588364E-2D0B-49C3-B309-43CDA8EC2A0D}" dt="2023-05-25T05:28:55.394" v="858"/>
          <ac:spMkLst>
            <pc:docMk/>
            <pc:sldMk cId="3264043319" sldId="468"/>
            <ac:spMk id="11" creationId="{B58500EC-A00E-B824-22D2-1B18149D0DB5}"/>
          </ac:spMkLst>
        </pc:spChg>
        <pc:picChg chg="mod">
          <ac:chgData name="Chittaranjan Hens" userId="6fc03958433e8a43" providerId="LiveId" clId="{A588364E-2D0B-49C3-B309-43CDA8EC2A0D}" dt="2023-05-25T05:29:01.500" v="872" actId="1036"/>
          <ac:picMkLst>
            <pc:docMk/>
            <pc:sldMk cId="3264043319" sldId="468"/>
            <ac:picMk id="4" creationId="{D7F221DD-31CB-0436-514B-6391143B5529}"/>
          </ac:picMkLst>
        </pc:picChg>
        <pc:picChg chg="del">
          <ac:chgData name="Chittaranjan Hens" userId="6fc03958433e8a43" providerId="LiveId" clId="{A588364E-2D0B-49C3-B309-43CDA8EC2A0D}" dt="2023-05-25T05:26:37.361" v="794" actId="478"/>
          <ac:picMkLst>
            <pc:docMk/>
            <pc:sldMk cId="3264043319" sldId="468"/>
            <ac:picMk id="5" creationId="{D140CC2D-B6B9-B308-3A12-5BB8DA1838CA}"/>
          </ac:picMkLst>
        </pc:picChg>
        <pc:picChg chg="del">
          <ac:chgData name="Chittaranjan Hens" userId="6fc03958433e8a43" providerId="LiveId" clId="{A588364E-2D0B-49C3-B309-43CDA8EC2A0D}" dt="2023-05-25T05:26:42.080" v="795" actId="478"/>
          <ac:picMkLst>
            <pc:docMk/>
            <pc:sldMk cId="3264043319" sldId="468"/>
            <ac:picMk id="6" creationId="{0F373179-EBDE-C03A-F302-1692F9DF8019}"/>
          </ac:picMkLst>
        </pc:picChg>
        <pc:picChg chg="add mod">
          <ac:chgData name="Chittaranjan Hens" userId="6fc03958433e8a43" providerId="LiveId" clId="{A588364E-2D0B-49C3-B309-43CDA8EC2A0D}" dt="2023-05-25T05:29:01.500" v="872" actId="1036"/>
          <ac:picMkLst>
            <pc:docMk/>
            <pc:sldMk cId="3264043319" sldId="468"/>
            <ac:picMk id="7" creationId="{23200414-847A-3D87-DF31-8568E46BA0D8}"/>
          </ac:picMkLst>
        </pc:picChg>
        <pc:picChg chg="add mod modCrop">
          <ac:chgData name="Chittaranjan Hens" userId="6fc03958433e8a43" providerId="LiveId" clId="{A588364E-2D0B-49C3-B309-43CDA8EC2A0D}" dt="2023-05-25T05:28:09.528" v="816" actId="1076"/>
          <ac:picMkLst>
            <pc:docMk/>
            <pc:sldMk cId="3264043319" sldId="468"/>
            <ac:picMk id="9" creationId="{4C5EE2F7-BCCD-A2A7-37B3-C2D4B243DC1F}"/>
          </ac:picMkLst>
        </pc:picChg>
        <pc:picChg chg="add mod modCrop">
          <ac:chgData name="Chittaranjan Hens" userId="6fc03958433e8a43" providerId="LiveId" clId="{A588364E-2D0B-49C3-B309-43CDA8EC2A0D}" dt="2023-05-25T05:30:37.260" v="883" actId="1076"/>
          <ac:picMkLst>
            <pc:docMk/>
            <pc:sldMk cId="3264043319" sldId="468"/>
            <ac:picMk id="10" creationId="{2F36A0E4-59A1-9892-D80B-084C6D8ADF71}"/>
          </ac:picMkLst>
        </pc:picChg>
      </pc:sldChg>
      <pc:sldChg chg="addSp delSp modSp add del mod delAnim modAnim">
        <pc:chgData name="Chittaranjan Hens" userId="6fc03958433e8a43" providerId="LiveId" clId="{A588364E-2D0B-49C3-B309-43CDA8EC2A0D}" dt="2023-05-25T05:36:04.813" v="973" actId="47"/>
        <pc:sldMkLst>
          <pc:docMk/>
          <pc:sldMk cId="658885448" sldId="469"/>
        </pc:sldMkLst>
        <pc:picChg chg="add mod">
          <ac:chgData name="Chittaranjan Hens" userId="6fc03958433e8a43" providerId="LiveId" clId="{A588364E-2D0B-49C3-B309-43CDA8EC2A0D}" dt="2023-05-25T05:30:44.321" v="886" actId="1076"/>
          <ac:picMkLst>
            <pc:docMk/>
            <pc:sldMk cId="658885448" sldId="469"/>
            <ac:picMk id="5" creationId="{4485EAB7-3FBA-51CD-9B07-D328969F1CFE}"/>
          </ac:picMkLst>
        </pc:picChg>
        <pc:picChg chg="del">
          <ac:chgData name="Chittaranjan Hens" userId="6fc03958433e8a43" providerId="LiveId" clId="{A588364E-2D0B-49C3-B309-43CDA8EC2A0D}" dt="2023-05-25T05:30:09.607" v="877" actId="478"/>
          <ac:picMkLst>
            <pc:docMk/>
            <pc:sldMk cId="658885448" sldId="469"/>
            <ac:picMk id="7" creationId="{23200414-847A-3D87-DF31-8568E46BA0D8}"/>
          </ac:picMkLst>
        </pc:picChg>
        <pc:picChg chg="del">
          <ac:chgData name="Chittaranjan Hens" userId="6fc03958433e8a43" providerId="LiveId" clId="{A588364E-2D0B-49C3-B309-43CDA8EC2A0D}" dt="2023-05-25T05:30:08.424" v="876" actId="478"/>
          <ac:picMkLst>
            <pc:docMk/>
            <pc:sldMk cId="658885448" sldId="469"/>
            <ac:picMk id="9" creationId="{4C5EE2F7-BCCD-A2A7-37B3-C2D4B243DC1F}"/>
          </ac:picMkLst>
        </pc:picChg>
        <pc:picChg chg="mod modCrop">
          <ac:chgData name="Chittaranjan Hens" userId="6fc03958433e8a43" providerId="LiveId" clId="{A588364E-2D0B-49C3-B309-43CDA8EC2A0D}" dt="2023-05-25T05:30:19.478" v="880" actId="732"/>
          <ac:picMkLst>
            <pc:docMk/>
            <pc:sldMk cId="658885448" sldId="469"/>
            <ac:picMk id="10" creationId="{2F36A0E4-59A1-9892-D80B-084C6D8ADF71}"/>
          </ac:picMkLst>
        </pc:picChg>
      </pc:sldChg>
      <pc:sldChg chg="addSp modSp add mod modAnim">
        <pc:chgData name="Chittaranjan Hens" userId="6fc03958433e8a43" providerId="LiveId" clId="{A588364E-2D0B-49C3-B309-43CDA8EC2A0D}" dt="2023-05-25T05:36:21.937" v="974"/>
        <pc:sldMkLst>
          <pc:docMk/>
          <pc:sldMk cId="3371422658" sldId="470"/>
        </pc:sldMkLst>
        <pc:spChg chg="add mod">
          <ac:chgData name="Chittaranjan Hens" userId="6fc03958433e8a43" providerId="LiveId" clId="{A588364E-2D0B-49C3-B309-43CDA8EC2A0D}" dt="2023-05-25T05:32:54.906" v="918" actId="1076"/>
          <ac:spMkLst>
            <pc:docMk/>
            <pc:sldMk cId="3371422658" sldId="470"/>
            <ac:spMk id="3" creationId="{A5F79CFE-5442-60DE-6C3D-DB1D18FD12C8}"/>
          </ac:spMkLst>
        </pc:spChg>
      </pc:sldChg>
      <pc:sldChg chg="modSp add del mod">
        <pc:chgData name="Chittaranjan Hens" userId="6fc03958433e8a43" providerId="LiveId" clId="{A588364E-2D0B-49C3-B309-43CDA8EC2A0D}" dt="2023-05-25T05:36:41.279" v="975" actId="47"/>
        <pc:sldMkLst>
          <pc:docMk/>
          <pc:sldMk cId="3623735984" sldId="471"/>
        </pc:sldMkLst>
        <pc:picChg chg="mod">
          <ac:chgData name="Chittaranjan Hens" userId="6fc03958433e8a43" providerId="LiveId" clId="{A588364E-2D0B-49C3-B309-43CDA8EC2A0D}" dt="2023-05-25T05:32:59.153" v="920" actId="1076"/>
          <ac:picMkLst>
            <pc:docMk/>
            <pc:sldMk cId="3623735984" sldId="471"/>
            <ac:picMk id="10" creationId="{2F36A0E4-59A1-9892-D80B-084C6D8ADF71}"/>
          </ac:picMkLst>
        </pc:picChg>
      </pc:sldChg>
      <pc:sldChg chg="addSp delSp modSp add mod delAnim modAnim">
        <pc:chgData name="Chittaranjan Hens" userId="6fc03958433e8a43" providerId="LiveId" clId="{A588364E-2D0B-49C3-B309-43CDA8EC2A0D}" dt="2023-05-25T05:45:27.879" v="1288" actId="14100"/>
        <pc:sldMkLst>
          <pc:docMk/>
          <pc:sldMk cId="2674547104" sldId="472"/>
        </pc:sldMkLst>
        <pc:spChg chg="del">
          <ac:chgData name="Chittaranjan Hens" userId="6fc03958433e8a43" providerId="LiveId" clId="{A588364E-2D0B-49C3-B309-43CDA8EC2A0D}" dt="2023-05-25T05:33:31.136" v="922" actId="478"/>
          <ac:spMkLst>
            <pc:docMk/>
            <pc:sldMk cId="2674547104" sldId="472"/>
            <ac:spMk id="3" creationId="{A5F79CFE-5442-60DE-6C3D-DB1D18FD12C8}"/>
          </ac:spMkLst>
        </pc:spChg>
        <pc:spChg chg="add mod">
          <ac:chgData name="Chittaranjan Hens" userId="6fc03958433e8a43" providerId="LiveId" clId="{A588364E-2D0B-49C3-B309-43CDA8EC2A0D}" dt="2023-05-25T05:35:40.092" v="972" actId="20577"/>
          <ac:spMkLst>
            <pc:docMk/>
            <pc:sldMk cId="2674547104" sldId="472"/>
            <ac:spMk id="8" creationId="{0DCF19AE-6C1D-7168-F06B-EEC986BEAD15}"/>
          </ac:spMkLst>
        </pc:spChg>
        <pc:spChg chg="add mod">
          <ac:chgData name="Chittaranjan Hens" userId="6fc03958433e8a43" providerId="LiveId" clId="{A588364E-2D0B-49C3-B309-43CDA8EC2A0D}" dt="2023-05-25T05:40:03.168" v="1098" actId="21"/>
          <ac:spMkLst>
            <pc:docMk/>
            <pc:sldMk cId="2674547104" sldId="472"/>
            <ac:spMk id="12" creationId="{343C5BC5-DAC5-4E78-8924-56C4FF6D3BA4}"/>
          </ac:spMkLst>
        </pc:spChg>
        <pc:spChg chg="add mod">
          <ac:chgData name="Chittaranjan Hens" userId="6fc03958433e8a43" providerId="LiveId" clId="{A588364E-2D0B-49C3-B309-43CDA8EC2A0D}" dt="2023-05-25T05:40:26.366" v="1104" actId="1076"/>
          <ac:spMkLst>
            <pc:docMk/>
            <pc:sldMk cId="2674547104" sldId="472"/>
            <ac:spMk id="14" creationId="{394A8A2C-BE10-A750-5BA0-6D7FAF423136}"/>
          </ac:spMkLst>
        </pc:spChg>
        <pc:spChg chg="add mod">
          <ac:chgData name="Chittaranjan Hens" userId="6fc03958433e8a43" providerId="LiveId" clId="{A588364E-2D0B-49C3-B309-43CDA8EC2A0D}" dt="2023-05-25T05:45:27.879" v="1288" actId="14100"/>
          <ac:spMkLst>
            <pc:docMk/>
            <pc:sldMk cId="2674547104" sldId="472"/>
            <ac:spMk id="15" creationId="{0D8126C9-C57D-E657-4E95-FCA5AFCE7D40}"/>
          </ac:spMkLst>
        </pc:spChg>
        <pc:spChg chg="add mod">
          <ac:chgData name="Chittaranjan Hens" userId="6fc03958433e8a43" providerId="LiveId" clId="{A588364E-2D0B-49C3-B309-43CDA8EC2A0D}" dt="2023-05-25T05:41:22.683" v="1150" actId="1076"/>
          <ac:spMkLst>
            <pc:docMk/>
            <pc:sldMk cId="2674547104" sldId="472"/>
            <ac:spMk id="16" creationId="{79748A31-8EB8-44AE-E445-924FC66D6A93}"/>
          </ac:spMkLst>
        </pc:spChg>
        <pc:spChg chg="add mod">
          <ac:chgData name="Chittaranjan Hens" userId="6fc03958433e8a43" providerId="LiveId" clId="{A588364E-2D0B-49C3-B309-43CDA8EC2A0D}" dt="2023-05-25T05:43:01.200" v="1252" actId="1076"/>
          <ac:spMkLst>
            <pc:docMk/>
            <pc:sldMk cId="2674547104" sldId="472"/>
            <ac:spMk id="17" creationId="{54BD4203-D10B-29E7-BE84-93B7F7CBFAAB}"/>
          </ac:spMkLst>
        </pc:spChg>
        <pc:picChg chg="mod">
          <ac:chgData name="Chittaranjan Hens" userId="6fc03958433e8a43" providerId="LiveId" clId="{A588364E-2D0B-49C3-B309-43CDA8EC2A0D}" dt="2023-05-25T05:34:36.589" v="970" actId="1076"/>
          <ac:picMkLst>
            <pc:docMk/>
            <pc:sldMk cId="2674547104" sldId="472"/>
            <ac:picMk id="2" creationId="{D6C8C2A8-361A-6783-A31C-FA1B7ACDA4A0}"/>
          </ac:picMkLst>
        </pc:picChg>
        <pc:picChg chg="del">
          <ac:chgData name="Chittaranjan Hens" userId="6fc03958433e8a43" providerId="LiveId" clId="{A588364E-2D0B-49C3-B309-43CDA8EC2A0D}" dt="2023-05-25T05:33:31.136" v="922" actId="478"/>
          <ac:picMkLst>
            <pc:docMk/>
            <pc:sldMk cId="2674547104" sldId="472"/>
            <ac:picMk id="4" creationId="{D7F221DD-31CB-0436-514B-6391143B5529}"/>
          </ac:picMkLst>
        </pc:picChg>
        <pc:picChg chg="del">
          <ac:chgData name="Chittaranjan Hens" userId="6fc03958433e8a43" providerId="LiveId" clId="{A588364E-2D0B-49C3-B309-43CDA8EC2A0D}" dt="2023-05-25T05:33:31.136" v="922" actId="478"/>
          <ac:picMkLst>
            <pc:docMk/>
            <pc:sldMk cId="2674547104" sldId="472"/>
            <ac:picMk id="5" creationId="{4485EAB7-3FBA-51CD-9B07-D328969F1CFE}"/>
          </ac:picMkLst>
        </pc:picChg>
        <pc:picChg chg="add del mod">
          <ac:chgData name="Chittaranjan Hens" userId="6fc03958433e8a43" providerId="LiveId" clId="{A588364E-2D0B-49C3-B309-43CDA8EC2A0D}" dt="2023-05-25T05:34:09.198" v="928" actId="478"/>
          <ac:picMkLst>
            <pc:docMk/>
            <pc:sldMk cId="2674547104" sldId="472"/>
            <ac:picMk id="7" creationId="{08F1B250-B0A0-C64F-85A1-50968343C3C6}"/>
          </ac:picMkLst>
        </pc:picChg>
        <pc:picChg chg="add mod">
          <ac:chgData name="Chittaranjan Hens" userId="6fc03958433e8a43" providerId="LiveId" clId="{A588364E-2D0B-49C3-B309-43CDA8EC2A0D}" dt="2023-05-25T05:37:06.633" v="977" actId="1076"/>
          <ac:picMkLst>
            <pc:docMk/>
            <pc:sldMk cId="2674547104" sldId="472"/>
            <ac:picMk id="9" creationId="{DB477D0B-50DB-2754-5F48-8AC8EEB4F1C5}"/>
          </ac:picMkLst>
        </pc:picChg>
        <pc:picChg chg="del">
          <ac:chgData name="Chittaranjan Hens" userId="6fc03958433e8a43" providerId="LiveId" clId="{A588364E-2D0B-49C3-B309-43CDA8EC2A0D}" dt="2023-05-25T05:33:31.136" v="922" actId="478"/>
          <ac:picMkLst>
            <pc:docMk/>
            <pc:sldMk cId="2674547104" sldId="472"/>
            <ac:picMk id="10" creationId="{2F36A0E4-59A1-9892-D80B-084C6D8ADF71}"/>
          </ac:picMkLst>
        </pc:picChg>
      </pc:sldChg>
      <pc:sldChg chg="addSp delSp modSp add mod addAnim delAnim">
        <pc:chgData name="Chittaranjan Hens" userId="6fc03958433e8a43" providerId="LiveId" clId="{A588364E-2D0B-49C3-B309-43CDA8EC2A0D}" dt="2023-05-25T05:44:02.956" v="1262" actId="1076"/>
        <pc:sldMkLst>
          <pc:docMk/>
          <pc:sldMk cId="1548072914" sldId="473"/>
        </pc:sldMkLst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8" creationId="{0DCF19AE-6C1D-7168-F06B-EEC986BEAD15}"/>
          </ac:spMkLst>
        </pc:spChg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12" creationId="{343C5BC5-DAC5-4E78-8924-56C4FF6D3BA4}"/>
          </ac:spMkLst>
        </pc:spChg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14" creationId="{394A8A2C-BE10-A750-5BA0-6D7FAF423136}"/>
          </ac:spMkLst>
        </pc:spChg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15" creationId="{0D8126C9-C57D-E657-4E95-FCA5AFCE7D40}"/>
          </ac:spMkLst>
        </pc:spChg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16" creationId="{79748A31-8EB8-44AE-E445-924FC66D6A93}"/>
          </ac:spMkLst>
        </pc:spChg>
        <pc:spChg chg="add del">
          <ac:chgData name="Chittaranjan Hens" userId="6fc03958433e8a43" providerId="LiveId" clId="{A588364E-2D0B-49C3-B309-43CDA8EC2A0D}" dt="2023-05-25T05:43:37.443" v="1256" actId="478"/>
          <ac:spMkLst>
            <pc:docMk/>
            <pc:sldMk cId="1548072914" sldId="473"/>
            <ac:spMk id="17" creationId="{54BD4203-D10B-29E7-BE84-93B7F7CBFAAB}"/>
          </ac:spMkLst>
        </pc:spChg>
        <pc:picChg chg="add del">
          <ac:chgData name="Chittaranjan Hens" userId="6fc03958433e8a43" providerId="LiveId" clId="{A588364E-2D0B-49C3-B309-43CDA8EC2A0D}" dt="2023-05-25T05:43:29.996" v="1255" actId="478"/>
          <ac:picMkLst>
            <pc:docMk/>
            <pc:sldMk cId="1548072914" sldId="473"/>
            <ac:picMk id="2" creationId="{D6C8C2A8-361A-6783-A31C-FA1B7ACDA4A0}"/>
          </ac:picMkLst>
        </pc:picChg>
        <pc:picChg chg="add mod">
          <ac:chgData name="Chittaranjan Hens" userId="6fc03958433e8a43" providerId="LiveId" clId="{A588364E-2D0B-49C3-B309-43CDA8EC2A0D}" dt="2023-05-25T05:44:02.956" v="1262" actId="1076"/>
          <ac:picMkLst>
            <pc:docMk/>
            <pc:sldMk cId="1548072914" sldId="473"/>
            <ac:picMk id="4" creationId="{4B66C4E3-30B2-1B65-003D-006D8EE673AB}"/>
          </ac:picMkLst>
        </pc:picChg>
        <pc:picChg chg="add del">
          <ac:chgData name="Chittaranjan Hens" userId="6fc03958433e8a43" providerId="LiveId" clId="{A588364E-2D0B-49C3-B309-43CDA8EC2A0D}" dt="2023-05-25T05:43:37.443" v="1256" actId="478"/>
          <ac:picMkLst>
            <pc:docMk/>
            <pc:sldMk cId="1548072914" sldId="473"/>
            <ac:picMk id="9" creationId="{DB477D0B-50DB-2754-5F48-8AC8EEB4F1C5}"/>
          </ac:picMkLst>
        </pc:picChg>
      </pc:sldChg>
      <pc:sldChg chg="addSp modSp add mod modAnim">
        <pc:chgData name="Chittaranjan Hens" userId="6fc03958433e8a43" providerId="LiveId" clId="{A588364E-2D0B-49C3-B309-43CDA8EC2A0D}" dt="2023-05-25T05:53:11.954" v="1514"/>
        <pc:sldMkLst>
          <pc:docMk/>
          <pc:sldMk cId="2185500387" sldId="474"/>
        </pc:sldMkLst>
        <pc:spChg chg="add mod">
          <ac:chgData name="Chittaranjan Hens" userId="6fc03958433e8a43" providerId="LiveId" clId="{A588364E-2D0B-49C3-B309-43CDA8EC2A0D}" dt="2023-05-25T05:46:41.282" v="1348" actId="1076"/>
          <ac:spMkLst>
            <pc:docMk/>
            <pc:sldMk cId="2185500387" sldId="474"/>
            <ac:spMk id="6" creationId="{35E991DF-3CE0-EFC0-1491-30B4BD6A4725}"/>
          </ac:spMkLst>
        </pc:spChg>
        <pc:spChg chg="add mod">
          <ac:chgData name="Chittaranjan Hens" userId="6fc03958433e8a43" providerId="LiveId" clId="{A588364E-2D0B-49C3-B309-43CDA8EC2A0D}" dt="2023-05-25T05:47:57.125" v="1405" actId="1076"/>
          <ac:spMkLst>
            <pc:docMk/>
            <pc:sldMk cId="2185500387" sldId="474"/>
            <ac:spMk id="7" creationId="{85C8A0D7-F5BB-9D6F-2369-4C1328E227B4}"/>
          </ac:spMkLst>
        </pc:spChg>
        <pc:spChg chg="add mod">
          <ac:chgData name="Chittaranjan Hens" userId="6fc03958433e8a43" providerId="LiveId" clId="{A588364E-2D0B-49C3-B309-43CDA8EC2A0D}" dt="2023-05-25T05:52:42.891" v="1508" actId="20577"/>
          <ac:spMkLst>
            <pc:docMk/>
            <pc:sldMk cId="2185500387" sldId="474"/>
            <ac:spMk id="8" creationId="{55A90873-D790-7173-A3B5-00FB73AC4488}"/>
          </ac:spMkLst>
        </pc:spChg>
        <pc:picChg chg="add mod">
          <ac:chgData name="Chittaranjan Hens" userId="6fc03958433e8a43" providerId="LiveId" clId="{A588364E-2D0B-49C3-B309-43CDA8EC2A0D}" dt="2023-05-25T05:45:07.807" v="1287" actId="1076"/>
          <ac:picMkLst>
            <pc:docMk/>
            <pc:sldMk cId="2185500387" sldId="474"/>
            <ac:picMk id="5" creationId="{6AD67B38-5F02-7841-C96C-E384CB25DAF7}"/>
          </ac:picMkLst>
        </pc:picChg>
        <pc:picChg chg="add mod">
          <ac:chgData name="Chittaranjan Hens" userId="6fc03958433e8a43" providerId="LiveId" clId="{A588364E-2D0B-49C3-B309-43CDA8EC2A0D}" dt="2023-05-25T05:53:09.373" v="1513" actId="14100"/>
          <ac:picMkLst>
            <pc:docMk/>
            <pc:sldMk cId="2185500387" sldId="474"/>
            <ac:picMk id="10" creationId="{1C9761A9-B3CB-2517-4E0B-F947E7218688}"/>
          </ac:picMkLst>
        </pc:picChg>
      </pc:sldChg>
      <pc:sldChg chg="addSp delSp modSp add mod setBg delDesignElem">
        <pc:chgData name="Chittaranjan Hens" userId="6fc03958433e8a43" providerId="LiveId" clId="{A588364E-2D0B-49C3-B309-43CDA8EC2A0D}" dt="2023-05-25T11:29:24.364" v="1684" actId="164"/>
        <pc:sldMkLst>
          <pc:docMk/>
          <pc:sldMk cId="510395664" sldId="475"/>
        </pc:sldMkLst>
        <pc:spChg chg="add del mod">
          <ac:chgData name="Chittaranjan Hens" userId="6fc03958433e8a43" providerId="LiveId" clId="{A588364E-2D0B-49C3-B309-43CDA8EC2A0D}" dt="2023-05-25T11:28:51.679" v="1679" actId="478"/>
          <ac:spMkLst>
            <pc:docMk/>
            <pc:sldMk cId="510395664" sldId="475"/>
            <ac:spMk id="2" creationId="{0EE34F49-1D6F-7FFC-7264-175C1F65B0B5}"/>
          </ac:spMkLst>
        </pc:spChg>
        <pc:spChg chg="add mod">
          <ac:chgData name="Chittaranjan Hens" userId="6fc03958433e8a43" providerId="LiveId" clId="{A588364E-2D0B-49C3-B309-43CDA8EC2A0D}" dt="2023-05-25T11:28:52.274" v="1680"/>
          <ac:spMkLst>
            <pc:docMk/>
            <pc:sldMk cId="510395664" sldId="475"/>
            <ac:spMk id="8" creationId="{A486AC90-DD68-5814-DCC3-EE1813335615}"/>
          </ac:spMkLst>
        </pc:spChg>
        <pc:spChg chg="add mod">
          <ac:chgData name="Chittaranjan Hens" userId="6fc03958433e8a43" providerId="LiveId" clId="{A588364E-2D0B-49C3-B309-43CDA8EC2A0D}" dt="2023-05-25T11:29:24.364" v="1684" actId="164"/>
          <ac:spMkLst>
            <pc:docMk/>
            <pc:sldMk cId="510395664" sldId="475"/>
            <ac:spMk id="9" creationId="{A9ACF025-C5FB-B878-CD79-402BCB97EF8A}"/>
          </ac:spMkLst>
        </pc:spChg>
        <pc:spChg chg="del">
          <ac:chgData name="Chittaranjan Hens" userId="6fc03958433e8a43" providerId="LiveId" clId="{A588364E-2D0B-49C3-B309-43CDA8EC2A0D}" dt="2023-05-25T05:53:48.700" v="1518"/>
          <ac:spMkLst>
            <pc:docMk/>
            <pc:sldMk cId="510395664" sldId="475"/>
            <ac:spMk id="19" creationId="{3B432D73-5C38-474F-AF96-A3228731BF36}"/>
          </ac:spMkLst>
        </pc:spChg>
        <pc:grpChg chg="add mod">
          <ac:chgData name="Chittaranjan Hens" userId="6fc03958433e8a43" providerId="LiveId" clId="{A588364E-2D0B-49C3-B309-43CDA8EC2A0D}" dt="2023-05-25T11:29:24.364" v="1684" actId="164"/>
          <ac:grpSpMkLst>
            <pc:docMk/>
            <pc:sldMk cId="510395664" sldId="475"/>
            <ac:grpSpMk id="10" creationId="{AA3C7A87-7C2F-73D2-437E-56CA46062B84}"/>
          </ac:grpSpMkLst>
        </pc:grpChg>
        <pc:picChg chg="add mod">
          <ac:chgData name="Chittaranjan Hens" userId="6fc03958433e8a43" providerId="LiveId" clId="{A588364E-2D0B-49C3-B309-43CDA8EC2A0D}" dt="2023-05-25T11:29:24.364" v="1684" actId="164"/>
          <ac:picMkLst>
            <pc:docMk/>
            <pc:sldMk cId="510395664" sldId="475"/>
            <ac:picMk id="5" creationId="{C3DE3249-AB52-7118-FE40-F5E3C06891DD}"/>
          </ac:picMkLst>
        </pc:picChg>
        <pc:picChg chg="del">
          <ac:chgData name="Chittaranjan Hens" userId="6fc03958433e8a43" providerId="LiveId" clId="{A588364E-2D0B-49C3-B309-43CDA8EC2A0D}" dt="2023-05-25T05:53:51.533" v="1519" actId="478"/>
          <ac:picMkLst>
            <pc:docMk/>
            <pc:sldMk cId="510395664" sldId="475"/>
            <ac:picMk id="5" creationId="{DC91F28D-E284-8076-1D75-80E73A095338}"/>
          </ac:picMkLst>
        </pc:picChg>
        <pc:picChg chg="add mod">
          <ac:chgData name="Chittaranjan Hens" userId="6fc03958433e8a43" providerId="LiveId" clId="{A588364E-2D0B-49C3-B309-43CDA8EC2A0D}" dt="2023-05-25T09:39:15.387" v="1552" actId="1076"/>
          <ac:picMkLst>
            <pc:docMk/>
            <pc:sldMk cId="510395664" sldId="475"/>
            <ac:picMk id="7" creationId="{CDF29F77-9DEF-3456-77A1-8C70E1D742C8}"/>
          </ac:picMkLst>
        </pc:picChg>
        <pc:picChg chg="del">
          <ac:chgData name="Chittaranjan Hens" userId="6fc03958433e8a43" providerId="LiveId" clId="{A588364E-2D0B-49C3-B309-43CDA8EC2A0D}" dt="2023-05-25T05:54:01.468" v="1523" actId="478"/>
          <ac:picMkLst>
            <pc:docMk/>
            <pc:sldMk cId="510395664" sldId="475"/>
            <ac:picMk id="7" creationId="{FA97F0C3-6239-485C-48D5-1F72CFE2A7D9}"/>
          </ac:picMkLst>
        </pc:picChg>
        <pc:picChg chg="del">
          <ac:chgData name="Chittaranjan Hens" userId="6fc03958433e8a43" providerId="LiveId" clId="{A588364E-2D0B-49C3-B309-43CDA8EC2A0D}" dt="2023-05-25T05:54:00.926" v="1522" actId="478"/>
          <ac:picMkLst>
            <pc:docMk/>
            <pc:sldMk cId="510395664" sldId="475"/>
            <ac:picMk id="9" creationId="{0E72C39B-6191-D97B-B7D9-557F6D062114}"/>
          </ac:picMkLst>
        </pc:picChg>
      </pc:sldChg>
      <pc:sldChg chg="addSp modSp add del mod">
        <pc:chgData name="Chittaranjan Hens" userId="6fc03958433e8a43" providerId="LiveId" clId="{A588364E-2D0B-49C3-B309-43CDA8EC2A0D}" dt="2023-05-27T02:56:38.382" v="1766" actId="47"/>
        <pc:sldMkLst>
          <pc:docMk/>
          <pc:sldMk cId="1410404131" sldId="476"/>
        </pc:sldMkLst>
        <pc:spChg chg="add mod">
          <ac:chgData name="Chittaranjan Hens" userId="6fc03958433e8a43" providerId="LiveId" clId="{A588364E-2D0B-49C3-B309-43CDA8EC2A0D}" dt="2023-05-25T11:28:31.951" v="1678" actId="20577"/>
          <ac:spMkLst>
            <pc:docMk/>
            <pc:sldMk cId="1410404131" sldId="476"/>
            <ac:spMk id="4" creationId="{D715DCA8-1A1C-0507-E5ED-4F380970D6FB}"/>
          </ac:spMkLst>
        </pc:spChg>
      </pc:sldChg>
      <pc:sldChg chg="addSp modSp add del mod">
        <pc:chgData name="Chittaranjan Hens" userId="6fc03958433e8a43" providerId="LiveId" clId="{A588364E-2D0B-49C3-B309-43CDA8EC2A0D}" dt="2023-05-27T02:56:39.908" v="1767" actId="47"/>
        <pc:sldMkLst>
          <pc:docMk/>
          <pc:sldMk cId="3492006415" sldId="477"/>
        </pc:sldMkLst>
        <pc:spChg chg="mod">
          <ac:chgData name="Chittaranjan Hens" userId="6fc03958433e8a43" providerId="LiveId" clId="{A588364E-2D0B-49C3-B309-43CDA8EC2A0D}" dt="2023-05-25T11:24:28.498" v="1651" actId="20577"/>
          <ac:spMkLst>
            <pc:docMk/>
            <pc:sldMk cId="3492006415" sldId="477"/>
            <ac:spMk id="4" creationId="{D715DCA8-1A1C-0507-E5ED-4F380970D6FB}"/>
          </ac:spMkLst>
        </pc:spChg>
        <pc:picChg chg="mod">
          <ac:chgData name="Chittaranjan Hens" userId="6fc03958433e8a43" providerId="LiveId" clId="{A588364E-2D0B-49C3-B309-43CDA8EC2A0D}" dt="2023-05-25T11:18:24.294" v="1574" actId="1076"/>
          <ac:picMkLst>
            <pc:docMk/>
            <pc:sldMk cId="3492006415" sldId="477"/>
            <ac:picMk id="5" creationId="{DC91F28D-E284-8076-1D75-80E73A095338}"/>
          </ac:picMkLst>
        </pc:picChg>
        <pc:picChg chg="add mod">
          <ac:chgData name="Chittaranjan Hens" userId="6fc03958433e8a43" providerId="LiveId" clId="{A588364E-2D0B-49C3-B309-43CDA8EC2A0D}" dt="2023-05-25T11:24:25.834" v="1649" actId="1076"/>
          <ac:picMkLst>
            <pc:docMk/>
            <pc:sldMk cId="3492006415" sldId="477"/>
            <ac:picMk id="6" creationId="{8571D8E0-DEEA-6B03-EE53-8CF57CF4518A}"/>
          </ac:picMkLst>
        </pc:picChg>
      </pc:sldChg>
      <pc:sldChg chg="addSp modSp add del mod">
        <pc:chgData name="Chittaranjan Hens" userId="6fc03958433e8a43" providerId="LiveId" clId="{A588364E-2D0B-49C3-B309-43CDA8EC2A0D}" dt="2023-05-27T02:56:41.070" v="1768" actId="47"/>
        <pc:sldMkLst>
          <pc:docMk/>
          <pc:sldMk cId="1237513005" sldId="478"/>
        </pc:sldMkLst>
        <pc:spChg chg="mod">
          <ac:chgData name="Chittaranjan Hens" userId="6fc03958433e8a43" providerId="LiveId" clId="{A588364E-2D0B-49C3-B309-43CDA8EC2A0D}" dt="2023-05-25T11:24:13.566" v="1646" actId="20577"/>
          <ac:spMkLst>
            <pc:docMk/>
            <pc:sldMk cId="1237513005" sldId="478"/>
            <ac:spMk id="4" creationId="{D715DCA8-1A1C-0507-E5ED-4F380970D6FB}"/>
          </ac:spMkLst>
        </pc:spChg>
        <pc:picChg chg="mod">
          <ac:chgData name="Chittaranjan Hens" userId="6fc03958433e8a43" providerId="LiveId" clId="{A588364E-2D0B-49C3-B309-43CDA8EC2A0D}" dt="2023-05-25T11:24:17.294" v="1648" actId="1076"/>
          <ac:picMkLst>
            <pc:docMk/>
            <pc:sldMk cId="1237513005" sldId="478"/>
            <ac:picMk id="6" creationId="{8571D8E0-DEEA-6B03-EE53-8CF57CF4518A}"/>
          </ac:picMkLst>
        </pc:picChg>
        <pc:picChg chg="add mod">
          <ac:chgData name="Chittaranjan Hens" userId="6fc03958433e8a43" providerId="LiveId" clId="{A588364E-2D0B-49C3-B309-43CDA8EC2A0D}" dt="2023-05-25T11:24:16.122" v="1647" actId="1076"/>
          <ac:picMkLst>
            <pc:docMk/>
            <pc:sldMk cId="1237513005" sldId="478"/>
            <ac:picMk id="7" creationId="{8DD78605-FF41-FEF4-FD12-6C2F765A0E4A}"/>
          </ac:picMkLst>
        </pc:picChg>
      </pc:sldChg>
      <pc:sldChg chg="add del">
        <pc:chgData name="Chittaranjan Hens" userId="6fc03958433e8a43" providerId="LiveId" clId="{A588364E-2D0B-49C3-B309-43CDA8EC2A0D}" dt="2023-05-25T11:18:18.482" v="1573" actId="47"/>
        <pc:sldMkLst>
          <pc:docMk/>
          <pc:sldMk cId="2836981596" sldId="478"/>
        </pc:sldMkLst>
      </pc:sldChg>
      <pc:sldChg chg="addSp modSp add del mod modAnim">
        <pc:chgData name="Chittaranjan Hens" userId="6fc03958433e8a43" providerId="LiveId" clId="{A588364E-2D0B-49C3-B309-43CDA8EC2A0D}" dt="2023-05-27T02:56:42.499" v="1769" actId="47"/>
        <pc:sldMkLst>
          <pc:docMk/>
          <pc:sldMk cId="2058785832" sldId="479"/>
        </pc:sldMkLst>
        <pc:spChg chg="mod">
          <ac:chgData name="Chittaranjan Hens" userId="6fc03958433e8a43" providerId="LiveId" clId="{A588364E-2D0B-49C3-B309-43CDA8EC2A0D}" dt="2023-05-25T11:24:40.758" v="1654" actId="20577"/>
          <ac:spMkLst>
            <pc:docMk/>
            <pc:sldMk cId="2058785832" sldId="479"/>
            <ac:spMk id="4" creationId="{D715DCA8-1A1C-0507-E5ED-4F380970D6FB}"/>
          </ac:spMkLst>
        </pc:spChg>
        <pc:picChg chg="mod">
          <ac:chgData name="Chittaranjan Hens" userId="6fc03958433e8a43" providerId="LiveId" clId="{A588364E-2D0B-49C3-B309-43CDA8EC2A0D}" dt="2023-05-25T11:24:37.659" v="1652" actId="1076"/>
          <ac:picMkLst>
            <pc:docMk/>
            <pc:sldMk cId="2058785832" sldId="479"/>
            <ac:picMk id="6" creationId="{8571D8E0-DEEA-6B03-EE53-8CF57CF4518A}"/>
          </ac:picMkLst>
        </pc:picChg>
        <pc:picChg chg="mod">
          <ac:chgData name="Chittaranjan Hens" userId="6fc03958433e8a43" providerId="LiveId" clId="{A588364E-2D0B-49C3-B309-43CDA8EC2A0D}" dt="2023-05-25T11:19:11.209" v="1585" actId="1076"/>
          <ac:picMkLst>
            <pc:docMk/>
            <pc:sldMk cId="2058785832" sldId="479"/>
            <ac:picMk id="7" creationId="{8DD78605-FF41-FEF4-FD12-6C2F765A0E4A}"/>
          </ac:picMkLst>
        </pc:picChg>
        <pc:picChg chg="add mod">
          <ac:chgData name="Chittaranjan Hens" userId="6fc03958433e8a43" providerId="LiveId" clId="{A588364E-2D0B-49C3-B309-43CDA8EC2A0D}" dt="2023-05-25T11:19:22.682" v="1588" actId="1076"/>
          <ac:picMkLst>
            <pc:docMk/>
            <pc:sldMk cId="2058785832" sldId="479"/>
            <ac:picMk id="8" creationId="{8CB9073F-BE9D-6656-C097-24266F8D64CB}"/>
          </ac:picMkLst>
        </pc:picChg>
        <pc:picChg chg="add mod">
          <ac:chgData name="Chittaranjan Hens" userId="6fc03958433e8a43" providerId="LiveId" clId="{A588364E-2D0B-49C3-B309-43CDA8EC2A0D}" dt="2023-05-25T11:19:47.738" v="1591" actId="1076"/>
          <ac:picMkLst>
            <pc:docMk/>
            <pc:sldMk cId="2058785832" sldId="479"/>
            <ac:picMk id="11" creationId="{76681C53-678F-6FBE-411A-777AD8560B87}"/>
          </ac:picMkLst>
        </pc:picChg>
      </pc:sldChg>
      <pc:sldChg chg="addSp delSp modSp add mod delAnim">
        <pc:chgData name="Chittaranjan Hens" userId="6fc03958433e8a43" providerId="LiveId" clId="{A588364E-2D0B-49C3-B309-43CDA8EC2A0D}" dt="2023-05-25T11:22:42.962" v="1625" actId="6549"/>
        <pc:sldMkLst>
          <pc:docMk/>
          <pc:sldMk cId="2187183212" sldId="480"/>
        </pc:sldMkLst>
        <pc:spChg chg="add mod">
          <ac:chgData name="Chittaranjan Hens" userId="6fc03958433e8a43" providerId="LiveId" clId="{A588364E-2D0B-49C3-B309-43CDA8EC2A0D}" dt="2023-05-25T11:22:42.962" v="1625" actId="6549"/>
          <ac:spMkLst>
            <pc:docMk/>
            <pc:sldMk cId="2187183212" sldId="480"/>
            <ac:spMk id="9" creationId="{CEAB68D8-3439-A3EC-7AEF-2E19D98C54EE}"/>
          </ac:spMkLst>
        </pc:spChg>
        <pc:picChg chg="mod">
          <ac:chgData name="Chittaranjan Hens" userId="6fc03958433e8a43" providerId="LiveId" clId="{A588364E-2D0B-49C3-B309-43CDA8EC2A0D}" dt="2023-05-25T11:20:34.458" v="1601" actId="1076"/>
          <ac:picMkLst>
            <pc:docMk/>
            <pc:sldMk cId="2187183212" sldId="480"/>
            <ac:picMk id="3" creationId="{B45CD8A4-040D-FC81-DAB8-EFDE48867BA3}"/>
          </ac:picMkLst>
        </pc:picChg>
        <pc:picChg chg="del">
          <ac:chgData name="Chittaranjan Hens" userId="6fc03958433e8a43" providerId="LiveId" clId="{A588364E-2D0B-49C3-B309-43CDA8EC2A0D}" dt="2023-05-25T11:20:07.599" v="1594" actId="478"/>
          <ac:picMkLst>
            <pc:docMk/>
            <pc:sldMk cId="2187183212" sldId="480"/>
            <ac:picMk id="7" creationId="{8DD78605-FF41-FEF4-FD12-6C2F765A0E4A}"/>
          </ac:picMkLst>
        </pc:picChg>
        <pc:picChg chg="del">
          <ac:chgData name="Chittaranjan Hens" userId="6fc03958433e8a43" providerId="LiveId" clId="{A588364E-2D0B-49C3-B309-43CDA8EC2A0D}" dt="2023-05-25T11:20:08.197" v="1595" actId="478"/>
          <ac:picMkLst>
            <pc:docMk/>
            <pc:sldMk cId="2187183212" sldId="480"/>
            <ac:picMk id="8" creationId="{8CB9073F-BE9D-6656-C097-24266F8D64CB}"/>
          </ac:picMkLst>
        </pc:picChg>
        <pc:picChg chg="del">
          <ac:chgData name="Chittaranjan Hens" userId="6fc03958433e8a43" providerId="LiveId" clId="{A588364E-2D0B-49C3-B309-43CDA8EC2A0D}" dt="2023-05-25T11:20:08.670" v="1596" actId="478"/>
          <ac:picMkLst>
            <pc:docMk/>
            <pc:sldMk cId="2187183212" sldId="480"/>
            <ac:picMk id="11" creationId="{76681C53-678F-6FBE-411A-777AD8560B87}"/>
          </ac:picMkLst>
        </pc:picChg>
      </pc:sldChg>
      <pc:sldChg chg="addSp delSp modSp add mod">
        <pc:chgData name="Chittaranjan Hens" userId="6fc03958433e8a43" providerId="LiveId" clId="{A588364E-2D0B-49C3-B309-43CDA8EC2A0D}" dt="2023-05-27T02:59:12.976" v="1782" actId="164"/>
        <pc:sldMkLst>
          <pc:docMk/>
          <pc:sldMk cId="1282262920" sldId="481"/>
        </pc:sldMkLst>
        <pc:spChg chg="add mod">
          <ac:chgData name="Chittaranjan Hens" userId="6fc03958433e8a43" providerId="LiveId" clId="{A588364E-2D0B-49C3-B309-43CDA8EC2A0D}" dt="2023-05-27T02:58:38.331" v="1775" actId="208"/>
          <ac:spMkLst>
            <pc:docMk/>
            <pc:sldMk cId="1282262920" sldId="481"/>
            <ac:spMk id="2" creationId="{E2CB7E42-B69E-C851-D5CA-2801522EB825}"/>
          </ac:spMkLst>
        </pc:spChg>
        <pc:spChg chg="del">
          <ac:chgData name="Chittaranjan Hens" userId="6fc03958433e8a43" providerId="LiveId" clId="{A588364E-2D0B-49C3-B309-43CDA8EC2A0D}" dt="2023-05-25T11:23:28.949" v="1627" actId="478"/>
          <ac:spMkLst>
            <pc:docMk/>
            <pc:sldMk cId="1282262920" sldId="481"/>
            <ac:spMk id="4" creationId="{D715DCA8-1A1C-0507-E5ED-4F380970D6FB}"/>
          </ac:spMkLst>
        </pc:spChg>
        <pc:spChg chg="add mod">
          <ac:chgData name="Chittaranjan Hens" userId="6fc03958433e8a43" providerId="LiveId" clId="{A588364E-2D0B-49C3-B309-43CDA8EC2A0D}" dt="2023-05-27T02:59:12.976" v="1782" actId="164"/>
          <ac:spMkLst>
            <pc:docMk/>
            <pc:sldMk cId="1282262920" sldId="481"/>
            <ac:spMk id="6" creationId="{0D2317BD-32E2-1CBD-6575-7A5796ECE1EC}"/>
          </ac:spMkLst>
        </pc:spChg>
        <pc:spChg chg="del">
          <ac:chgData name="Chittaranjan Hens" userId="6fc03958433e8a43" providerId="LiveId" clId="{A588364E-2D0B-49C3-B309-43CDA8EC2A0D}" dt="2023-05-25T11:23:28.949" v="1627" actId="478"/>
          <ac:spMkLst>
            <pc:docMk/>
            <pc:sldMk cId="1282262920" sldId="481"/>
            <ac:spMk id="9" creationId="{CEAB68D8-3439-A3EC-7AEF-2E19D98C54EE}"/>
          </ac:spMkLst>
        </pc:spChg>
        <pc:spChg chg="mod">
          <ac:chgData name="Chittaranjan Hens" userId="6fc03958433e8a43" providerId="LiveId" clId="{A588364E-2D0B-49C3-B309-43CDA8EC2A0D}" dt="2023-05-25T11:23:51.752" v="1642" actId="6549"/>
          <ac:spMkLst>
            <pc:docMk/>
            <pc:sldMk cId="1282262920" sldId="481"/>
            <ac:spMk id="10" creationId="{AA03FE19-C96E-FF0A-039E-EEE832D7BF26}"/>
          </ac:spMkLst>
        </pc:spChg>
        <pc:grpChg chg="add mod">
          <ac:chgData name="Chittaranjan Hens" userId="6fc03958433e8a43" providerId="LiveId" clId="{A588364E-2D0B-49C3-B309-43CDA8EC2A0D}" dt="2023-05-27T02:59:12.976" v="1782" actId="164"/>
          <ac:grpSpMkLst>
            <pc:docMk/>
            <pc:sldMk cId="1282262920" sldId="481"/>
            <ac:grpSpMk id="4" creationId="{4E584CE1-8BB0-74E7-44D1-7BD166C8BD23}"/>
          </ac:grpSpMkLst>
        </pc:grpChg>
        <pc:grpChg chg="add mod">
          <ac:chgData name="Chittaranjan Hens" userId="6fc03958433e8a43" providerId="LiveId" clId="{A588364E-2D0B-49C3-B309-43CDA8EC2A0D}" dt="2023-05-27T02:59:12.976" v="1782" actId="164"/>
          <ac:grpSpMkLst>
            <pc:docMk/>
            <pc:sldMk cId="1282262920" sldId="481"/>
            <ac:grpSpMk id="8" creationId="{A4144AF5-B8CC-F9C6-7B02-869797E21DE7}"/>
          </ac:grpSpMkLst>
        </pc:grpChg>
        <pc:picChg chg="add del mod">
          <ac:chgData name="Chittaranjan Hens" userId="6fc03958433e8a43" providerId="LiveId" clId="{A588364E-2D0B-49C3-B309-43CDA8EC2A0D}" dt="2023-05-27T02:58:46.768" v="1777"/>
          <ac:picMkLst>
            <pc:docMk/>
            <pc:sldMk cId="1282262920" sldId="481"/>
            <ac:picMk id="5" creationId="{8998DBC6-24EA-D6E6-92D5-D99856A49A0A}"/>
          </ac:picMkLst>
        </pc:picChg>
        <pc:picChg chg="del">
          <ac:chgData name="Chittaranjan Hens" userId="6fc03958433e8a43" providerId="LiveId" clId="{A588364E-2D0B-49C3-B309-43CDA8EC2A0D}" dt="2023-05-25T11:23:28.949" v="1627" actId="478"/>
          <ac:picMkLst>
            <pc:docMk/>
            <pc:sldMk cId="1282262920" sldId="481"/>
            <ac:picMk id="5" creationId="{DC91F28D-E284-8076-1D75-80E73A095338}"/>
          </ac:picMkLst>
        </pc:picChg>
        <pc:picChg chg="del">
          <ac:chgData name="Chittaranjan Hens" userId="6fc03958433e8a43" providerId="LiveId" clId="{A588364E-2D0B-49C3-B309-43CDA8EC2A0D}" dt="2023-05-25T11:23:28.949" v="1627" actId="478"/>
          <ac:picMkLst>
            <pc:docMk/>
            <pc:sldMk cId="1282262920" sldId="481"/>
            <ac:picMk id="6" creationId="{8571D8E0-DEEA-6B03-EE53-8CF57CF4518A}"/>
          </ac:picMkLst>
        </pc:picChg>
        <pc:picChg chg="add mod">
          <ac:chgData name="Chittaranjan Hens" userId="6fc03958433e8a43" providerId="LiveId" clId="{A588364E-2D0B-49C3-B309-43CDA8EC2A0D}" dt="2023-05-25T11:25:33.336" v="1663" actId="1076"/>
          <ac:picMkLst>
            <pc:docMk/>
            <pc:sldMk cId="1282262920" sldId="481"/>
            <ac:picMk id="7" creationId="{8E68DCEE-E587-22DD-3EE0-0ACD74FBDD98}"/>
          </ac:picMkLst>
        </pc:picChg>
        <pc:picChg chg="add mod">
          <ac:chgData name="Chittaranjan Hens" userId="6fc03958433e8a43" providerId="LiveId" clId="{A588364E-2D0B-49C3-B309-43CDA8EC2A0D}" dt="2023-05-27T02:58:38.331" v="1775" actId="208"/>
          <ac:picMkLst>
            <pc:docMk/>
            <pc:sldMk cId="1282262920" sldId="481"/>
            <ac:picMk id="11" creationId="{5142BCC5-9207-95BB-B79C-08B627F56F98}"/>
          </ac:picMkLst>
        </pc:picChg>
      </pc:sldChg>
      <pc:sldChg chg="add del">
        <pc:chgData name="Chittaranjan Hens" userId="6fc03958433e8a43" providerId="LiveId" clId="{A588364E-2D0B-49C3-B309-43CDA8EC2A0D}" dt="2023-05-25T11:31:29.904" v="1686" actId="47"/>
        <pc:sldMkLst>
          <pc:docMk/>
          <pc:sldMk cId="1840986922" sldId="482"/>
        </pc:sldMkLst>
      </pc:sldChg>
      <pc:sldChg chg="addSp modSp new mod">
        <pc:chgData name="Chittaranjan Hens" userId="6fc03958433e8a43" providerId="LiveId" clId="{A588364E-2D0B-49C3-B309-43CDA8EC2A0D}" dt="2023-05-28T11:09:38.517" v="2375" actId="20577"/>
        <pc:sldMkLst>
          <pc:docMk/>
          <pc:sldMk cId="4294325549" sldId="482"/>
        </pc:sldMkLst>
        <pc:spChg chg="add mod">
          <ac:chgData name="Chittaranjan Hens" userId="6fc03958433e8a43" providerId="LiveId" clId="{A588364E-2D0B-49C3-B309-43CDA8EC2A0D}" dt="2023-05-28T11:09:38.517" v="2375" actId="20577"/>
          <ac:spMkLst>
            <pc:docMk/>
            <pc:sldMk cId="4294325549" sldId="482"/>
            <ac:spMk id="2" creationId="{2A45EA06-D6F6-F035-7C44-6B5E16FAF403}"/>
          </ac:spMkLst>
        </pc:spChg>
      </pc:sldChg>
      <pc:sldChg chg="addSp delSp modSp add mod ord setBg modAnim delDesignElem">
        <pc:chgData name="Chittaranjan Hens" userId="6fc03958433e8a43" providerId="LiveId" clId="{A588364E-2D0B-49C3-B309-43CDA8EC2A0D}" dt="2023-05-27T02:55:54.303" v="1765"/>
        <pc:sldMkLst>
          <pc:docMk/>
          <pc:sldMk cId="1950329092" sldId="483"/>
        </pc:sldMkLst>
        <pc:spChg chg="add mod">
          <ac:chgData name="Chittaranjan Hens" userId="6fc03958433e8a43" providerId="LiveId" clId="{A588364E-2D0B-49C3-B309-43CDA8EC2A0D}" dt="2023-05-27T02:53:47.382" v="1750" actId="207"/>
          <ac:spMkLst>
            <pc:docMk/>
            <pc:sldMk cId="1950329092" sldId="483"/>
            <ac:spMk id="2" creationId="{E875FDC1-7D88-B41D-283E-39F11A497BAD}"/>
          </ac:spMkLst>
        </pc:spChg>
        <pc:spChg chg="mod">
          <ac:chgData name="Chittaranjan Hens" userId="6fc03958433e8a43" providerId="LiveId" clId="{A588364E-2D0B-49C3-B309-43CDA8EC2A0D}" dt="2023-05-27T02:53:55.573" v="1754" actId="6549"/>
          <ac:spMkLst>
            <pc:docMk/>
            <pc:sldMk cId="1950329092" sldId="483"/>
            <ac:spMk id="4" creationId="{D715DCA8-1A1C-0507-E5ED-4F380970D6FB}"/>
          </ac:spMkLst>
        </pc:spChg>
        <pc:spChg chg="del">
          <ac:chgData name="Chittaranjan Hens" userId="6fc03958433e8a43" providerId="LiveId" clId="{A588364E-2D0B-49C3-B309-43CDA8EC2A0D}" dt="2023-05-27T02:52:40.674" v="1727"/>
          <ac:spMkLst>
            <pc:docMk/>
            <pc:sldMk cId="1950329092" sldId="483"/>
            <ac:spMk id="19" creationId="{3B432D73-5C38-474F-AF96-A3228731BF36}"/>
          </ac:spMkLst>
        </pc:spChg>
        <pc:picChg chg="del">
          <ac:chgData name="Chittaranjan Hens" userId="6fc03958433e8a43" providerId="LiveId" clId="{A588364E-2D0B-49C3-B309-43CDA8EC2A0D}" dt="2023-05-27T02:52:54.818" v="1730" actId="478"/>
          <ac:picMkLst>
            <pc:docMk/>
            <pc:sldMk cId="1950329092" sldId="483"/>
            <ac:picMk id="5" creationId="{DC91F28D-E284-8076-1D75-80E73A095338}"/>
          </ac:picMkLst>
        </pc:picChg>
        <pc:picChg chg="mod">
          <ac:chgData name="Chittaranjan Hens" userId="6fc03958433e8a43" providerId="LiveId" clId="{A588364E-2D0B-49C3-B309-43CDA8EC2A0D}" dt="2023-05-27T02:55:20.290" v="1755" actId="1076"/>
          <ac:picMkLst>
            <pc:docMk/>
            <pc:sldMk cId="1950329092" sldId="483"/>
            <ac:picMk id="6" creationId="{8571D8E0-DEEA-6B03-EE53-8CF57CF4518A}"/>
          </ac:picMkLst>
        </pc:picChg>
        <pc:picChg chg="mod">
          <ac:chgData name="Chittaranjan Hens" userId="6fc03958433e8a43" providerId="LiveId" clId="{A588364E-2D0B-49C3-B309-43CDA8EC2A0D}" dt="2023-05-27T02:55:29.439" v="1758" actId="1076"/>
          <ac:picMkLst>
            <pc:docMk/>
            <pc:sldMk cId="1950329092" sldId="483"/>
            <ac:picMk id="7" creationId="{8DD78605-FF41-FEF4-FD12-6C2F765A0E4A}"/>
          </ac:picMkLst>
        </pc:picChg>
        <pc:picChg chg="mod">
          <ac:chgData name="Chittaranjan Hens" userId="6fc03958433e8a43" providerId="LiveId" clId="{A588364E-2D0B-49C3-B309-43CDA8EC2A0D}" dt="2023-05-27T02:55:32.645" v="1759" actId="1076"/>
          <ac:picMkLst>
            <pc:docMk/>
            <pc:sldMk cId="1950329092" sldId="483"/>
            <ac:picMk id="8" creationId="{8CB9073F-BE9D-6656-C097-24266F8D64CB}"/>
          </ac:picMkLst>
        </pc:picChg>
        <pc:picChg chg="mod">
          <ac:chgData name="Chittaranjan Hens" userId="6fc03958433e8a43" providerId="LiveId" clId="{A588364E-2D0B-49C3-B309-43CDA8EC2A0D}" dt="2023-05-27T02:55:50.247" v="1763" actId="1076"/>
          <ac:picMkLst>
            <pc:docMk/>
            <pc:sldMk cId="1950329092" sldId="483"/>
            <ac:picMk id="11" creationId="{76681C53-678F-6FBE-411A-777AD8560B87}"/>
          </ac:picMkLst>
        </pc:picChg>
      </pc:sldChg>
      <pc:sldChg chg="addSp delSp modSp add mod modAnim">
        <pc:chgData name="Chittaranjan Hens" userId="6fc03958433e8a43" providerId="LiveId" clId="{A588364E-2D0B-49C3-B309-43CDA8EC2A0D}" dt="2023-05-28T14:37:10.135" v="2963" actId="20577"/>
        <pc:sldMkLst>
          <pc:docMk/>
          <pc:sldMk cId="1241891404" sldId="484"/>
        </pc:sldMkLst>
        <pc:spChg chg="add del mod">
          <ac:chgData name="Chittaranjan Hens" userId="6fc03958433e8a43" providerId="LiveId" clId="{A588364E-2D0B-49C3-B309-43CDA8EC2A0D}" dt="2023-05-28T14:27:05.129" v="2714" actId="478"/>
          <ac:spMkLst>
            <pc:docMk/>
            <pc:sldMk cId="1241891404" sldId="484"/>
            <ac:spMk id="4" creationId="{26620DE5-A574-D012-5822-BA65447868B9}"/>
          </ac:spMkLst>
        </pc:spChg>
        <pc:spChg chg="add mod">
          <ac:chgData name="Chittaranjan Hens" userId="6fc03958433e8a43" providerId="LiveId" clId="{A588364E-2D0B-49C3-B309-43CDA8EC2A0D}" dt="2023-05-28T14:36:23.073" v="2961"/>
          <ac:spMkLst>
            <pc:docMk/>
            <pc:sldMk cId="1241891404" sldId="484"/>
            <ac:spMk id="6" creationId="{A52C6503-A44B-E024-FB41-53CFBDDC1794}"/>
          </ac:spMkLst>
        </pc:spChg>
        <pc:spChg chg="add mod">
          <ac:chgData name="Chittaranjan Hens" userId="6fc03958433e8a43" providerId="LiveId" clId="{A588364E-2D0B-49C3-B309-43CDA8EC2A0D}" dt="2023-05-28T14:37:10.135" v="2963" actId="20577"/>
          <ac:spMkLst>
            <pc:docMk/>
            <pc:sldMk cId="1241891404" sldId="484"/>
            <ac:spMk id="8" creationId="{76DAB6AC-7ED1-B73D-BA5A-8CC5F5F1C35A}"/>
          </ac:spMkLst>
        </pc:spChg>
      </pc:sldChg>
      <pc:sldChg chg="add ord">
        <pc:chgData name="Chittaranjan Hens" userId="6fc03958433e8a43" providerId="LiveId" clId="{A588364E-2D0B-49C3-B309-43CDA8EC2A0D}" dt="2023-05-28T14:03:19.856" v="2401"/>
        <pc:sldMkLst>
          <pc:docMk/>
          <pc:sldMk cId="4157980004" sldId="485"/>
        </pc:sldMkLst>
      </pc:sldChg>
      <pc:sldChg chg="addSp modSp add mod modAnim">
        <pc:chgData name="Chittaranjan Hens" userId="6fc03958433e8a43" providerId="LiveId" clId="{A588364E-2D0B-49C3-B309-43CDA8EC2A0D}" dt="2023-05-28T14:38:57.506" v="2968" actId="20577"/>
        <pc:sldMkLst>
          <pc:docMk/>
          <pc:sldMk cId="2865442167" sldId="486"/>
        </pc:sldMkLst>
        <pc:spChg chg="add mod">
          <ac:chgData name="Chittaranjan Hens" userId="6fc03958433e8a43" providerId="LiveId" clId="{A588364E-2D0B-49C3-B309-43CDA8EC2A0D}" dt="2023-05-28T14:31:47.801" v="2957" actId="20577"/>
          <ac:spMkLst>
            <pc:docMk/>
            <pc:sldMk cId="2865442167" sldId="486"/>
            <ac:spMk id="2" creationId="{049F3F5B-A0A7-B336-3B08-BEBC60218C82}"/>
          </ac:spMkLst>
        </pc:spChg>
        <pc:spChg chg="mod">
          <ac:chgData name="Chittaranjan Hens" userId="6fc03958433e8a43" providerId="LiveId" clId="{A588364E-2D0B-49C3-B309-43CDA8EC2A0D}" dt="2023-05-28T14:38:53.290" v="2966" actId="20577"/>
          <ac:spMkLst>
            <pc:docMk/>
            <pc:sldMk cId="2865442167" sldId="486"/>
            <ac:spMk id="15" creationId="{745F7377-0E8D-AABC-CD6A-94C37CCE17EC}"/>
          </ac:spMkLst>
        </pc:spChg>
        <pc:spChg chg="mod">
          <ac:chgData name="Chittaranjan Hens" userId="6fc03958433e8a43" providerId="LiveId" clId="{A588364E-2D0B-49C3-B309-43CDA8EC2A0D}" dt="2023-05-28T14:38:57.506" v="2968" actId="20577"/>
          <ac:spMkLst>
            <pc:docMk/>
            <pc:sldMk cId="2865442167" sldId="486"/>
            <ac:spMk id="17" creationId="{D70DC801-675D-9066-2F33-459712EA2C2A}"/>
          </ac:spMkLst>
        </pc:spChg>
      </pc:sldChg>
      <pc:sldChg chg="modSp add mod">
        <pc:chgData name="Chittaranjan Hens" userId="6fc03958433e8a43" providerId="LiveId" clId="{A588364E-2D0B-49C3-B309-43CDA8EC2A0D}" dt="2023-05-28T14:41:16.098" v="2979" actId="14100"/>
        <pc:sldMkLst>
          <pc:docMk/>
          <pc:sldMk cId="2517978801" sldId="487"/>
        </pc:sldMkLst>
        <pc:spChg chg="mod">
          <ac:chgData name="Chittaranjan Hens" userId="6fc03958433e8a43" providerId="LiveId" clId="{A588364E-2D0B-49C3-B309-43CDA8EC2A0D}" dt="2023-05-28T14:41:16.098" v="2979" actId="14100"/>
          <ac:spMkLst>
            <pc:docMk/>
            <pc:sldMk cId="2517978801" sldId="487"/>
            <ac:spMk id="6" creationId="{D0DFDBD1-0CF6-D22F-3F44-CF3F89F53826}"/>
          </ac:spMkLst>
        </pc:spChg>
      </pc:sldChg>
      <pc:sldChg chg="add">
        <pc:chgData name="Chittaranjan Hens" userId="6fc03958433e8a43" providerId="LiveId" clId="{A588364E-2D0B-49C3-B309-43CDA8EC2A0D}" dt="2023-05-28T14:42:14.048" v="2980" actId="2890"/>
        <pc:sldMkLst>
          <pc:docMk/>
          <pc:sldMk cId="1542270385" sldId="488"/>
        </pc:sldMkLst>
      </pc:sldChg>
      <pc:sldChg chg="del">
        <pc:chgData name="Chittaranjan Hens" userId="6fc03958433e8a43" providerId="LiveId" clId="{A588364E-2D0B-49C3-B309-43CDA8EC2A0D}" dt="2023-05-23T07:23:10.838" v="0" actId="47"/>
        <pc:sldMkLst>
          <pc:docMk/>
          <pc:sldMk cId="1544870933" sldId="494"/>
        </pc:sldMkLst>
      </pc:sldChg>
      <pc:sldChg chg="del">
        <pc:chgData name="Chittaranjan Hens" userId="6fc03958433e8a43" providerId="LiveId" clId="{A588364E-2D0B-49C3-B309-43CDA8EC2A0D}" dt="2023-05-23T07:23:14.238" v="15" actId="47"/>
        <pc:sldMkLst>
          <pc:docMk/>
          <pc:sldMk cId="1426491784" sldId="517"/>
        </pc:sldMkLst>
      </pc:sldChg>
      <pc:sldChg chg="del">
        <pc:chgData name="Chittaranjan Hens" userId="6fc03958433e8a43" providerId="LiveId" clId="{A588364E-2D0B-49C3-B309-43CDA8EC2A0D}" dt="2023-05-23T07:23:11.199" v="1" actId="47"/>
        <pc:sldMkLst>
          <pc:docMk/>
          <pc:sldMk cId="1376104700" sldId="518"/>
        </pc:sldMkLst>
      </pc:sldChg>
      <pc:sldChg chg="del">
        <pc:chgData name="Chittaranjan Hens" userId="6fc03958433e8a43" providerId="LiveId" clId="{A588364E-2D0B-49C3-B309-43CDA8EC2A0D}" dt="2023-05-23T07:23:11.474" v="2" actId="47"/>
        <pc:sldMkLst>
          <pc:docMk/>
          <pc:sldMk cId="2845377506" sldId="519"/>
        </pc:sldMkLst>
      </pc:sldChg>
      <pc:sldChg chg="del">
        <pc:chgData name="Chittaranjan Hens" userId="6fc03958433e8a43" providerId="LiveId" clId="{A588364E-2D0B-49C3-B309-43CDA8EC2A0D}" dt="2023-05-23T07:23:11.695" v="3" actId="47"/>
        <pc:sldMkLst>
          <pc:docMk/>
          <pc:sldMk cId="1740466869" sldId="520"/>
        </pc:sldMkLst>
      </pc:sldChg>
      <pc:sldChg chg="del">
        <pc:chgData name="Chittaranjan Hens" userId="6fc03958433e8a43" providerId="LiveId" clId="{A588364E-2D0B-49C3-B309-43CDA8EC2A0D}" dt="2023-05-23T07:23:11.865" v="4" actId="47"/>
        <pc:sldMkLst>
          <pc:docMk/>
          <pc:sldMk cId="2273883317" sldId="522"/>
        </pc:sldMkLst>
      </pc:sldChg>
      <pc:sldChg chg="del">
        <pc:chgData name="Chittaranjan Hens" userId="6fc03958433e8a43" providerId="LiveId" clId="{A588364E-2D0B-49C3-B309-43CDA8EC2A0D}" dt="2023-05-23T07:23:12.655" v="8" actId="47"/>
        <pc:sldMkLst>
          <pc:docMk/>
          <pc:sldMk cId="355399105" sldId="523"/>
        </pc:sldMkLst>
      </pc:sldChg>
      <pc:sldChg chg="del">
        <pc:chgData name="Chittaranjan Hens" userId="6fc03958433e8a43" providerId="LiveId" clId="{A588364E-2D0B-49C3-B309-43CDA8EC2A0D}" dt="2023-05-23T07:23:12.259" v="6" actId="47"/>
        <pc:sldMkLst>
          <pc:docMk/>
          <pc:sldMk cId="2164837423" sldId="524"/>
        </pc:sldMkLst>
      </pc:sldChg>
      <pc:sldChg chg="del">
        <pc:chgData name="Chittaranjan Hens" userId="6fc03958433e8a43" providerId="LiveId" clId="{A588364E-2D0B-49C3-B309-43CDA8EC2A0D}" dt="2023-05-23T07:23:12.127" v="5" actId="47"/>
        <pc:sldMkLst>
          <pc:docMk/>
          <pc:sldMk cId="4065871670" sldId="525"/>
        </pc:sldMkLst>
      </pc:sldChg>
      <pc:sldChg chg="del">
        <pc:chgData name="Chittaranjan Hens" userId="6fc03958433e8a43" providerId="LiveId" clId="{A588364E-2D0B-49C3-B309-43CDA8EC2A0D}" dt="2023-05-23T07:23:12.426" v="7" actId="47"/>
        <pc:sldMkLst>
          <pc:docMk/>
          <pc:sldMk cId="3028620441" sldId="526"/>
        </pc:sldMkLst>
      </pc:sldChg>
      <pc:sldChg chg="del">
        <pc:chgData name="Chittaranjan Hens" userId="6fc03958433e8a43" providerId="LiveId" clId="{A588364E-2D0B-49C3-B309-43CDA8EC2A0D}" dt="2023-05-23T07:23:14.485" v="16" actId="47"/>
        <pc:sldMkLst>
          <pc:docMk/>
          <pc:sldMk cId="2808971397" sldId="527"/>
        </pc:sldMkLst>
      </pc:sldChg>
      <pc:sldChg chg="del">
        <pc:chgData name="Chittaranjan Hens" userId="6fc03958433e8a43" providerId="LiveId" clId="{A588364E-2D0B-49C3-B309-43CDA8EC2A0D}" dt="2023-05-23T07:23:14.666" v="17" actId="47"/>
        <pc:sldMkLst>
          <pc:docMk/>
          <pc:sldMk cId="2270460639" sldId="528"/>
        </pc:sldMkLst>
      </pc:sldChg>
      <pc:sldChg chg="del">
        <pc:chgData name="Chittaranjan Hens" userId="6fc03958433e8a43" providerId="LiveId" clId="{A588364E-2D0B-49C3-B309-43CDA8EC2A0D}" dt="2023-05-23T07:23:15.213" v="18" actId="47"/>
        <pc:sldMkLst>
          <pc:docMk/>
          <pc:sldMk cId="2858185501" sldId="529"/>
        </pc:sldMkLst>
      </pc:sldChg>
      <pc:sldChg chg="del">
        <pc:chgData name="Chittaranjan Hens" userId="6fc03958433e8a43" providerId="LiveId" clId="{A588364E-2D0B-49C3-B309-43CDA8EC2A0D}" dt="2023-05-23T07:23:15.608" v="19" actId="47"/>
        <pc:sldMkLst>
          <pc:docMk/>
          <pc:sldMk cId="1106502505" sldId="530"/>
        </pc:sldMkLst>
      </pc:sldChg>
      <pc:sldChg chg="del">
        <pc:chgData name="Chittaranjan Hens" userId="6fc03958433e8a43" providerId="LiveId" clId="{A588364E-2D0B-49C3-B309-43CDA8EC2A0D}" dt="2023-05-23T07:23:15.829" v="20" actId="47"/>
        <pc:sldMkLst>
          <pc:docMk/>
          <pc:sldMk cId="1290381664" sldId="531"/>
        </pc:sldMkLst>
      </pc:sldChg>
      <pc:sldChg chg="del">
        <pc:chgData name="Chittaranjan Hens" userId="6fc03958433e8a43" providerId="LiveId" clId="{A588364E-2D0B-49C3-B309-43CDA8EC2A0D}" dt="2023-05-23T07:23:16.338" v="21" actId="47"/>
        <pc:sldMkLst>
          <pc:docMk/>
          <pc:sldMk cId="232543591" sldId="532"/>
        </pc:sldMkLst>
      </pc:sldChg>
      <pc:sldChg chg="del">
        <pc:chgData name="Chittaranjan Hens" userId="6fc03958433e8a43" providerId="LiveId" clId="{A588364E-2D0B-49C3-B309-43CDA8EC2A0D}" dt="2023-05-23T07:23:17.370" v="23" actId="47"/>
        <pc:sldMkLst>
          <pc:docMk/>
          <pc:sldMk cId="3660844402" sldId="533"/>
        </pc:sldMkLst>
      </pc:sldChg>
      <pc:sldChg chg="del">
        <pc:chgData name="Chittaranjan Hens" userId="6fc03958433e8a43" providerId="LiveId" clId="{A588364E-2D0B-49C3-B309-43CDA8EC2A0D}" dt="2023-05-23T07:23:16.770" v="22" actId="47"/>
        <pc:sldMkLst>
          <pc:docMk/>
          <pc:sldMk cId="1126603766" sldId="534"/>
        </pc:sldMkLst>
      </pc:sldChg>
      <pc:sldChg chg="del">
        <pc:chgData name="Chittaranjan Hens" userId="6fc03958433e8a43" providerId="LiveId" clId="{A588364E-2D0B-49C3-B309-43CDA8EC2A0D}" dt="2023-05-23T07:23:18.315" v="24" actId="47"/>
        <pc:sldMkLst>
          <pc:docMk/>
          <pc:sldMk cId="1057230639" sldId="537"/>
        </pc:sldMkLst>
      </pc:sldChg>
      <pc:sldChg chg="del">
        <pc:chgData name="Chittaranjan Hens" userId="6fc03958433e8a43" providerId="LiveId" clId="{A588364E-2D0B-49C3-B309-43CDA8EC2A0D}" dt="2023-05-23T07:23:19.395" v="25" actId="47"/>
        <pc:sldMkLst>
          <pc:docMk/>
          <pc:sldMk cId="3943889675" sldId="538"/>
        </pc:sldMkLst>
      </pc:sldChg>
    </pc:docChg>
  </pc:docChgLst>
  <pc:docChgLst>
    <pc:chgData name="Chittaranjan Hens" userId="6fc03958433e8a43" providerId="LiveId" clId="{27E4A13E-1958-4933-9C7A-4A09BD945C31}"/>
    <pc:docChg chg="undo custSel addSld delSld modSld sldOrd">
      <pc:chgData name="Chittaranjan Hens" userId="6fc03958433e8a43" providerId="LiveId" clId="{27E4A13E-1958-4933-9C7A-4A09BD945C31}" dt="2023-05-22T19:26:04.152" v="1213"/>
      <pc:docMkLst>
        <pc:docMk/>
      </pc:docMkLst>
      <pc:sldChg chg="del">
        <pc:chgData name="Chittaranjan Hens" userId="6fc03958433e8a43" providerId="LiveId" clId="{27E4A13E-1958-4933-9C7A-4A09BD945C31}" dt="2023-05-22T11:12:54.141" v="76" actId="47"/>
        <pc:sldMkLst>
          <pc:docMk/>
          <pc:sldMk cId="4118174380" sldId="281"/>
        </pc:sldMkLst>
      </pc:sldChg>
      <pc:sldChg chg="del">
        <pc:chgData name="Chittaranjan Hens" userId="6fc03958433e8a43" providerId="LiveId" clId="{27E4A13E-1958-4933-9C7A-4A09BD945C31}" dt="2023-05-22T11:12:34.751" v="28" actId="47"/>
        <pc:sldMkLst>
          <pc:docMk/>
          <pc:sldMk cId="0" sldId="385"/>
        </pc:sldMkLst>
      </pc:sldChg>
      <pc:sldChg chg="del">
        <pc:chgData name="Chittaranjan Hens" userId="6fc03958433e8a43" providerId="LiveId" clId="{27E4A13E-1958-4933-9C7A-4A09BD945C31}" dt="2023-05-22T11:12:35.387" v="31" actId="47"/>
        <pc:sldMkLst>
          <pc:docMk/>
          <pc:sldMk cId="0" sldId="386"/>
        </pc:sldMkLst>
      </pc:sldChg>
      <pc:sldChg chg="del">
        <pc:chgData name="Chittaranjan Hens" userId="6fc03958433e8a43" providerId="LiveId" clId="{27E4A13E-1958-4933-9C7A-4A09BD945C31}" dt="2023-05-22T11:12:36.336" v="35" actId="47"/>
        <pc:sldMkLst>
          <pc:docMk/>
          <pc:sldMk cId="0" sldId="387"/>
        </pc:sldMkLst>
      </pc:sldChg>
      <pc:sldChg chg="del">
        <pc:chgData name="Chittaranjan Hens" userId="6fc03958433e8a43" providerId="LiveId" clId="{27E4A13E-1958-4933-9C7A-4A09BD945C31}" dt="2023-05-22T11:12:36.375" v="36" actId="47"/>
        <pc:sldMkLst>
          <pc:docMk/>
          <pc:sldMk cId="2528986088" sldId="388"/>
        </pc:sldMkLst>
      </pc:sldChg>
      <pc:sldChg chg="del">
        <pc:chgData name="Chittaranjan Hens" userId="6fc03958433e8a43" providerId="LiveId" clId="{27E4A13E-1958-4933-9C7A-4A09BD945C31}" dt="2023-05-22T11:12:37.587" v="39" actId="47"/>
        <pc:sldMkLst>
          <pc:docMk/>
          <pc:sldMk cId="285416135" sldId="389"/>
        </pc:sldMkLst>
      </pc:sldChg>
      <pc:sldChg chg="del">
        <pc:chgData name="Chittaranjan Hens" userId="6fc03958433e8a43" providerId="LiveId" clId="{27E4A13E-1958-4933-9C7A-4A09BD945C31}" dt="2023-05-22T11:12:38.074" v="42" actId="47"/>
        <pc:sldMkLst>
          <pc:docMk/>
          <pc:sldMk cId="0" sldId="390"/>
        </pc:sldMkLst>
      </pc:sldChg>
      <pc:sldChg chg="del">
        <pc:chgData name="Chittaranjan Hens" userId="6fc03958433e8a43" providerId="LiveId" clId="{27E4A13E-1958-4933-9C7A-4A09BD945C31}" dt="2023-05-22T11:12:38.658" v="44" actId="47"/>
        <pc:sldMkLst>
          <pc:docMk/>
          <pc:sldMk cId="0" sldId="391"/>
        </pc:sldMkLst>
      </pc:sldChg>
      <pc:sldChg chg="del">
        <pc:chgData name="Chittaranjan Hens" userId="6fc03958433e8a43" providerId="LiveId" clId="{27E4A13E-1958-4933-9C7A-4A09BD945C31}" dt="2023-05-22T11:12:34.458" v="26" actId="47"/>
        <pc:sldMkLst>
          <pc:docMk/>
          <pc:sldMk cId="703473011" sldId="408"/>
        </pc:sldMkLst>
      </pc:sldChg>
      <pc:sldChg chg="del">
        <pc:chgData name="Chittaranjan Hens" userId="6fc03958433e8a43" providerId="LiveId" clId="{27E4A13E-1958-4933-9C7A-4A09BD945C31}" dt="2023-05-22T11:12:34.635" v="27" actId="47"/>
        <pc:sldMkLst>
          <pc:docMk/>
          <pc:sldMk cId="2694055609" sldId="409"/>
        </pc:sldMkLst>
      </pc:sldChg>
      <pc:sldChg chg="del">
        <pc:chgData name="Chittaranjan Hens" userId="6fc03958433e8a43" providerId="LiveId" clId="{27E4A13E-1958-4933-9C7A-4A09BD945C31}" dt="2023-05-22T11:12:35.006" v="29" actId="47"/>
        <pc:sldMkLst>
          <pc:docMk/>
          <pc:sldMk cId="2737422709" sldId="410"/>
        </pc:sldMkLst>
      </pc:sldChg>
      <pc:sldChg chg="del">
        <pc:chgData name="Chittaranjan Hens" userId="6fc03958433e8a43" providerId="LiveId" clId="{27E4A13E-1958-4933-9C7A-4A09BD945C31}" dt="2023-05-22T11:12:35.189" v="30" actId="47"/>
        <pc:sldMkLst>
          <pc:docMk/>
          <pc:sldMk cId="3478882572" sldId="411"/>
        </pc:sldMkLst>
      </pc:sldChg>
      <pc:sldChg chg="del">
        <pc:chgData name="Chittaranjan Hens" userId="6fc03958433e8a43" providerId="LiveId" clId="{27E4A13E-1958-4933-9C7A-4A09BD945C31}" dt="2023-05-22T11:12:35.626" v="32" actId="47"/>
        <pc:sldMkLst>
          <pc:docMk/>
          <pc:sldMk cId="3066498584" sldId="412"/>
        </pc:sldMkLst>
      </pc:sldChg>
      <pc:sldChg chg="del">
        <pc:chgData name="Chittaranjan Hens" userId="6fc03958433e8a43" providerId="LiveId" clId="{27E4A13E-1958-4933-9C7A-4A09BD945C31}" dt="2023-05-22T11:12:35.840" v="33" actId="47"/>
        <pc:sldMkLst>
          <pc:docMk/>
          <pc:sldMk cId="2881302680" sldId="413"/>
        </pc:sldMkLst>
      </pc:sldChg>
      <pc:sldChg chg="del">
        <pc:chgData name="Chittaranjan Hens" userId="6fc03958433e8a43" providerId="LiveId" clId="{27E4A13E-1958-4933-9C7A-4A09BD945C31}" dt="2023-05-22T11:12:36.075" v="34" actId="47"/>
        <pc:sldMkLst>
          <pc:docMk/>
          <pc:sldMk cId="1333430897" sldId="415"/>
        </pc:sldMkLst>
      </pc:sldChg>
      <pc:sldChg chg="del">
        <pc:chgData name="Chittaranjan Hens" userId="6fc03958433e8a43" providerId="LiveId" clId="{27E4A13E-1958-4933-9C7A-4A09BD945C31}" dt="2023-05-22T11:12:37.850" v="40" actId="47"/>
        <pc:sldMkLst>
          <pc:docMk/>
          <pc:sldMk cId="328758699" sldId="416"/>
        </pc:sldMkLst>
      </pc:sldChg>
      <pc:sldChg chg="del">
        <pc:chgData name="Chittaranjan Hens" userId="6fc03958433e8a43" providerId="LiveId" clId="{27E4A13E-1958-4933-9C7A-4A09BD945C31}" dt="2023-05-22T11:12:38.039" v="41" actId="47"/>
        <pc:sldMkLst>
          <pc:docMk/>
          <pc:sldMk cId="2718063657" sldId="418"/>
        </pc:sldMkLst>
      </pc:sldChg>
      <pc:sldChg chg="del">
        <pc:chgData name="Chittaranjan Hens" userId="6fc03958433e8a43" providerId="LiveId" clId="{27E4A13E-1958-4933-9C7A-4A09BD945C31}" dt="2023-05-22T11:12:38.858" v="45" actId="47"/>
        <pc:sldMkLst>
          <pc:docMk/>
          <pc:sldMk cId="3425688704" sldId="419"/>
        </pc:sldMkLst>
      </pc:sldChg>
      <pc:sldChg chg="del">
        <pc:chgData name="Chittaranjan Hens" userId="6fc03958433e8a43" providerId="LiveId" clId="{27E4A13E-1958-4933-9C7A-4A09BD945C31}" dt="2023-05-22T11:11:49.545" v="2" actId="47"/>
        <pc:sldMkLst>
          <pc:docMk/>
          <pc:sldMk cId="2025037418" sldId="428"/>
        </pc:sldMkLst>
      </pc:sldChg>
      <pc:sldChg chg="del">
        <pc:chgData name="Chittaranjan Hens" userId="6fc03958433e8a43" providerId="LiveId" clId="{27E4A13E-1958-4933-9C7A-4A09BD945C31}" dt="2023-05-22T11:11:42.158" v="0" actId="47"/>
        <pc:sldMkLst>
          <pc:docMk/>
          <pc:sldMk cId="454236153" sldId="430"/>
        </pc:sldMkLst>
      </pc:sldChg>
      <pc:sldChg chg="del">
        <pc:chgData name="Chittaranjan Hens" userId="6fc03958433e8a43" providerId="LiveId" clId="{27E4A13E-1958-4933-9C7A-4A09BD945C31}" dt="2023-05-22T11:11:50.167" v="3" actId="47"/>
        <pc:sldMkLst>
          <pc:docMk/>
          <pc:sldMk cId="2865835326" sldId="432"/>
        </pc:sldMkLst>
      </pc:sldChg>
      <pc:sldChg chg="addSp delSp modSp mod">
        <pc:chgData name="Chittaranjan Hens" userId="6fc03958433e8a43" providerId="LiveId" clId="{27E4A13E-1958-4933-9C7A-4A09BD945C31}" dt="2023-05-22T17:50:48.512" v="934"/>
        <pc:sldMkLst>
          <pc:docMk/>
          <pc:sldMk cId="3951377450" sldId="433"/>
        </pc:sldMkLst>
        <pc:spChg chg="add mod">
          <ac:chgData name="Chittaranjan Hens" userId="6fc03958433e8a43" providerId="LiveId" clId="{27E4A13E-1958-4933-9C7A-4A09BD945C31}" dt="2023-05-22T17:50:48.512" v="934"/>
          <ac:spMkLst>
            <pc:docMk/>
            <pc:sldMk cId="3951377450" sldId="433"/>
            <ac:spMk id="2" creationId="{1A54A83B-3251-08E1-32C8-006E764D03AC}"/>
          </ac:spMkLst>
        </pc:spChg>
        <pc:spChg chg="del">
          <ac:chgData name="Chittaranjan Hens" userId="6fc03958433e8a43" providerId="LiveId" clId="{27E4A13E-1958-4933-9C7A-4A09BD945C31}" dt="2023-05-22T17:50:47.545" v="933" actId="478"/>
          <ac:spMkLst>
            <pc:docMk/>
            <pc:sldMk cId="3951377450" sldId="433"/>
            <ac:spMk id="5" creationId="{9FCF35EF-634F-5FB8-4EE7-C7C570EC656B}"/>
          </ac:spMkLst>
        </pc:spChg>
      </pc:sldChg>
      <pc:sldChg chg="addSp delSp modSp del mod">
        <pc:chgData name="Chittaranjan Hens" userId="6fc03958433e8a43" providerId="LiveId" clId="{27E4A13E-1958-4933-9C7A-4A09BD945C31}" dt="2023-05-22T17:40:42.032" v="865" actId="47"/>
        <pc:sldMkLst>
          <pc:docMk/>
          <pc:sldMk cId="1014503442" sldId="435"/>
        </pc:sldMkLst>
        <pc:picChg chg="add del mod ord">
          <ac:chgData name="Chittaranjan Hens" userId="6fc03958433e8a43" providerId="LiveId" clId="{27E4A13E-1958-4933-9C7A-4A09BD945C31}" dt="2023-05-22T14:44:17.852" v="343"/>
          <ac:picMkLst>
            <pc:docMk/>
            <pc:sldMk cId="1014503442" sldId="435"/>
            <ac:picMk id="2" creationId="{EE09DD5F-39B8-FE05-1BE0-83D9FFF9A321}"/>
          </ac:picMkLst>
        </pc:picChg>
      </pc:sldChg>
      <pc:sldChg chg="addSp delSp modSp mod modAnim">
        <pc:chgData name="Chittaranjan Hens" userId="6fc03958433e8a43" providerId="LiveId" clId="{27E4A13E-1958-4933-9C7A-4A09BD945C31}" dt="2023-05-22T17:50:33.726" v="928"/>
        <pc:sldMkLst>
          <pc:docMk/>
          <pc:sldMk cId="2702629498" sldId="436"/>
        </pc:sldMkLst>
        <pc:spChg chg="add mod">
          <ac:chgData name="Chittaranjan Hens" userId="6fc03958433e8a43" providerId="LiveId" clId="{27E4A13E-1958-4933-9C7A-4A09BD945C31}" dt="2023-05-22T17:50:33.726" v="928"/>
          <ac:spMkLst>
            <pc:docMk/>
            <pc:sldMk cId="2702629498" sldId="436"/>
            <ac:spMk id="3" creationId="{097534A3-4267-D761-8124-ACC043505A15}"/>
          </ac:spMkLst>
        </pc:spChg>
        <pc:spChg chg="del">
          <ac:chgData name="Chittaranjan Hens" userId="6fc03958433e8a43" providerId="LiveId" clId="{27E4A13E-1958-4933-9C7A-4A09BD945C31}" dt="2023-05-22T17:50:32.324" v="927" actId="478"/>
          <ac:spMkLst>
            <pc:docMk/>
            <pc:sldMk cId="2702629498" sldId="436"/>
            <ac:spMk id="12" creationId="{67C71DE3-23ED-FDC4-3608-006FEE7B7F4D}"/>
          </ac:spMkLst>
        </pc:spChg>
      </pc:sldChg>
      <pc:sldChg chg="addSp delSp modSp mod modAnim">
        <pc:chgData name="Chittaranjan Hens" userId="6fc03958433e8a43" providerId="LiveId" clId="{27E4A13E-1958-4933-9C7A-4A09BD945C31}" dt="2023-05-22T17:50:44.524" v="932"/>
        <pc:sldMkLst>
          <pc:docMk/>
          <pc:sldMk cId="4011416936" sldId="437"/>
        </pc:sldMkLst>
        <pc:spChg chg="add mod">
          <ac:chgData name="Chittaranjan Hens" userId="6fc03958433e8a43" providerId="LiveId" clId="{27E4A13E-1958-4933-9C7A-4A09BD945C31}" dt="2023-05-22T17:44:34.474" v="880" actId="1076"/>
          <ac:spMkLst>
            <pc:docMk/>
            <pc:sldMk cId="4011416936" sldId="437"/>
            <ac:spMk id="4" creationId="{33F21657-23BE-BA55-F444-B164B36F076D}"/>
          </ac:spMkLst>
        </pc:spChg>
        <pc:spChg chg="add mod">
          <ac:chgData name="Chittaranjan Hens" userId="6fc03958433e8a43" providerId="LiveId" clId="{27E4A13E-1958-4933-9C7A-4A09BD945C31}" dt="2023-05-22T17:50:44.524" v="932"/>
          <ac:spMkLst>
            <pc:docMk/>
            <pc:sldMk cId="4011416936" sldId="437"/>
            <ac:spMk id="5" creationId="{6FA43394-3040-53A2-5FD6-1E29732D2EF9}"/>
          </ac:spMkLst>
        </pc:spChg>
        <pc:spChg chg="del">
          <ac:chgData name="Chittaranjan Hens" userId="6fc03958433e8a43" providerId="LiveId" clId="{27E4A13E-1958-4933-9C7A-4A09BD945C31}" dt="2023-05-22T17:50:43.591" v="931" actId="478"/>
          <ac:spMkLst>
            <pc:docMk/>
            <pc:sldMk cId="4011416936" sldId="437"/>
            <ac:spMk id="6" creationId="{97667196-0E82-A368-54A6-0681D99473A1}"/>
          </ac:spMkLst>
        </pc:spChg>
        <pc:grpChg chg="mod">
          <ac:chgData name="Chittaranjan Hens" userId="6fc03958433e8a43" providerId="LiveId" clId="{27E4A13E-1958-4933-9C7A-4A09BD945C31}" dt="2023-05-22T17:44:29.878" v="879" actId="1076"/>
          <ac:grpSpMkLst>
            <pc:docMk/>
            <pc:sldMk cId="4011416936" sldId="437"/>
            <ac:grpSpMk id="3" creationId="{78575FC2-9285-9730-09C9-7C9AA471A62B}"/>
          </ac:grpSpMkLst>
        </pc:grpChg>
      </pc:sldChg>
      <pc:sldChg chg="modSp mod modAnim">
        <pc:chgData name="Chittaranjan Hens" userId="6fc03958433e8a43" providerId="LiveId" clId="{27E4A13E-1958-4933-9C7A-4A09BD945C31}" dt="2023-05-22T17:50:26.331" v="926" actId="1076"/>
        <pc:sldMkLst>
          <pc:docMk/>
          <pc:sldMk cId="3843567462" sldId="438"/>
        </pc:sldMkLst>
        <pc:spChg chg="mod">
          <ac:chgData name="Chittaranjan Hens" userId="6fc03958433e8a43" providerId="LiveId" clId="{27E4A13E-1958-4933-9C7A-4A09BD945C31}" dt="2023-05-22T17:50:26.331" v="926" actId="1076"/>
          <ac:spMkLst>
            <pc:docMk/>
            <pc:sldMk cId="3843567462" sldId="438"/>
            <ac:spMk id="9" creationId="{235B6043-AAAF-7F18-7045-3C3F661FB452}"/>
          </ac:spMkLst>
        </pc:spChg>
      </pc:sldChg>
      <pc:sldChg chg="addSp delSp modSp mod">
        <pc:chgData name="Chittaranjan Hens" userId="6fc03958433e8a43" providerId="LiveId" clId="{27E4A13E-1958-4933-9C7A-4A09BD945C31}" dt="2023-05-22T17:50:39.502" v="930"/>
        <pc:sldMkLst>
          <pc:docMk/>
          <pc:sldMk cId="962572978" sldId="441"/>
        </pc:sldMkLst>
        <pc:spChg chg="add mod">
          <ac:chgData name="Chittaranjan Hens" userId="6fc03958433e8a43" providerId="LiveId" clId="{27E4A13E-1958-4933-9C7A-4A09BD945C31}" dt="2023-05-22T17:50:39.502" v="930"/>
          <ac:spMkLst>
            <pc:docMk/>
            <pc:sldMk cId="962572978" sldId="441"/>
            <ac:spMk id="2" creationId="{9131BCF1-B72C-0E3C-42A0-E2898D656862}"/>
          </ac:spMkLst>
        </pc:spChg>
        <pc:spChg chg="del">
          <ac:chgData name="Chittaranjan Hens" userId="6fc03958433e8a43" providerId="LiveId" clId="{27E4A13E-1958-4933-9C7A-4A09BD945C31}" dt="2023-05-22T17:50:38.415" v="929" actId="478"/>
          <ac:spMkLst>
            <pc:docMk/>
            <pc:sldMk cId="962572978" sldId="441"/>
            <ac:spMk id="12" creationId="{67C71DE3-23ED-FDC4-3608-006FEE7B7F4D}"/>
          </ac:spMkLst>
        </pc:spChg>
      </pc:sldChg>
      <pc:sldChg chg="delSp del mod">
        <pc:chgData name="Chittaranjan Hens" userId="6fc03958433e8a43" providerId="LiveId" clId="{27E4A13E-1958-4933-9C7A-4A09BD945C31}" dt="2023-05-22T17:44:08.121" v="878" actId="47"/>
        <pc:sldMkLst>
          <pc:docMk/>
          <pc:sldMk cId="1048911858" sldId="442"/>
        </pc:sldMkLst>
        <pc:spChg chg="del">
          <ac:chgData name="Chittaranjan Hens" userId="6fc03958433e8a43" providerId="LiveId" clId="{27E4A13E-1958-4933-9C7A-4A09BD945C31}" dt="2023-05-22T17:43:57.575" v="874" actId="21"/>
          <ac:spMkLst>
            <pc:docMk/>
            <pc:sldMk cId="1048911858" sldId="442"/>
            <ac:spMk id="5" creationId="{0E27AEEF-98A8-E08D-BFAD-F7DEE2C6BF18}"/>
          </ac:spMkLst>
        </pc:spChg>
      </pc:sldChg>
      <pc:sldChg chg="del">
        <pc:chgData name="Chittaranjan Hens" userId="6fc03958433e8a43" providerId="LiveId" clId="{27E4A13E-1958-4933-9C7A-4A09BD945C31}" dt="2023-05-22T11:12:33.486" v="24" actId="47"/>
        <pc:sldMkLst>
          <pc:docMk/>
          <pc:sldMk cId="1249875197" sldId="446"/>
        </pc:sldMkLst>
      </pc:sldChg>
      <pc:sldChg chg="del">
        <pc:chgData name="Chittaranjan Hens" userId="6fc03958433e8a43" providerId="LiveId" clId="{27E4A13E-1958-4933-9C7A-4A09BD945C31}" dt="2023-05-22T11:12:41.703" v="48" actId="47"/>
        <pc:sldMkLst>
          <pc:docMk/>
          <pc:sldMk cId="3928615934" sldId="453"/>
        </pc:sldMkLst>
      </pc:sldChg>
      <pc:sldChg chg="del">
        <pc:chgData name="Chittaranjan Hens" userId="6fc03958433e8a43" providerId="LiveId" clId="{27E4A13E-1958-4933-9C7A-4A09BD945C31}" dt="2023-05-22T11:12:43.598" v="49" actId="47"/>
        <pc:sldMkLst>
          <pc:docMk/>
          <pc:sldMk cId="3898846860" sldId="454"/>
        </pc:sldMkLst>
      </pc:sldChg>
      <pc:sldChg chg="del">
        <pc:chgData name="Chittaranjan Hens" userId="6fc03958433e8a43" providerId="LiveId" clId="{27E4A13E-1958-4933-9C7A-4A09BD945C31}" dt="2023-05-22T11:12:34.145" v="25" actId="47"/>
        <pc:sldMkLst>
          <pc:docMk/>
          <pc:sldMk cId="2928859982" sldId="455"/>
        </pc:sldMkLst>
      </pc:sldChg>
      <pc:sldChg chg="del">
        <pc:chgData name="Chittaranjan Hens" userId="6fc03958433e8a43" providerId="LiveId" clId="{27E4A13E-1958-4933-9C7A-4A09BD945C31}" dt="2023-05-22T11:12:36.573" v="37" actId="47"/>
        <pc:sldMkLst>
          <pc:docMk/>
          <pc:sldMk cId="1476625480" sldId="456"/>
        </pc:sldMkLst>
      </pc:sldChg>
      <pc:sldChg chg="del">
        <pc:chgData name="Chittaranjan Hens" userId="6fc03958433e8a43" providerId="LiveId" clId="{27E4A13E-1958-4933-9C7A-4A09BD945C31}" dt="2023-05-22T11:12:37.335" v="38" actId="47"/>
        <pc:sldMkLst>
          <pc:docMk/>
          <pc:sldMk cId="2108324488" sldId="458"/>
        </pc:sldMkLst>
      </pc:sldChg>
      <pc:sldChg chg="del">
        <pc:chgData name="Chittaranjan Hens" userId="6fc03958433e8a43" providerId="LiveId" clId="{27E4A13E-1958-4933-9C7A-4A09BD945C31}" dt="2023-05-22T11:12:38.293" v="43" actId="47"/>
        <pc:sldMkLst>
          <pc:docMk/>
          <pc:sldMk cId="2453110422" sldId="460"/>
        </pc:sldMkLst>
      </pc:sldChg>
      <pc:sldChg chg="del">
        <pc:chgData name="Chittaranjan Hens" userId="6fc03958433e8a43" providerId="LiveId" clId="{27E4A13E-1958-4933-9C7A-4A09BD945C31}" dt="2023-05-22T11:12:39.039" v="46" actId="47"/>
        <pc:sldMkLst>
          <pc:docMk/>
          <pc:sldMk cId="2606878452" sldId="461"/>
        </pc:sldMkLst>
      </pc:sldChg>
      <pc:sldChg chg="del">
        <pc:chgData name="Chittaranjan Hens" userId="6fc03958433e8a43" providerId="LiveId" clId="{27E4A13E-1958-4933-9C7A-4A09BD945C31}" dt="2023-05-22T11:12:44.682" v="50" actId="47"/>
        <pc:sldMkLst>
          <pc:docMk/>
          <pc:sldMk cId="1063074342" sldId="462"/>
        </pc:sldMkLst>
      </pc:sldChg>
      <pc:sldChg chg="del">
        <pc:chgData name="Chittaranjan Hens" userId="6fc03958433e8a43" providerId="LiveId" clId="{27E4A13E-1958-4933-9C7A-4A09BD945C31}" dt="2023-05-22T11:12:45.165" v="52" actId="47"/>
        <pc:sldMkLst>
          <pc:docMk/>
          <pc:sldMk cId="4024557567" sldId="464"/>
        </pc:sldMkLst>
      </pc:sldChg>
      <pc:sldChg chg="del">
        <pc:chgData name="Chittaranjan Hens" userId="6fc03958433e8a43" providerId="LiveId" clId="{27E4A13E-1958-4933-9C7A-4A09BD945C31}" dt="2023-05-22T11:12:44.914" v="51" actId="47"/>
        <pc:sldMkLst>
          <pc:docMk/>
          <pc:sldMk cId="2325569822" sldId="465"/>
        </pc:sldMkLst>
      </pc:sldChg>
      <pc:sldChg chg="del">
        <pc:chgData name="Chittaranjan Hens" userId="6fc03958433e8a43" providerId="LiveId" clId="{27E4A13E-1958-4933-9C7A-4A09BD945C31}" dt="2023-05-22T11:12:45.379" v="53" actId="47"/>
        <pc:sldMkLst>
          <pc:docMk/>
          <pc:sldMk cId="452374109" sldId="466"/>
        </pc:sldMkLst>
      </pc:sldChg>
      <pc:sldChg chg="del">
        <pc:chgData name="Chittaranjan Hens" userId="6fc03958433e8a43" providerId="LiveId" clId="{27E4A13E-1958-4933-9C7A-4A09BD945C31}" dt="2023-05-22T11:12:45.927" v="54" actId="47"/>
        <pc:sldMkLst>
          <pc:docMk/>
          <pc:sldMk cId="1160093022" sldId="467"/>
        </pc:sldMkLst>
      </pc:sldChg>
      <pc:sldChg chg="del">
        <pc:chgData name="Chittaranjan Hens" userId="6fc03958433e8a43" providerId="LiveId" clId="{27E4A13E-1958-4933-9C7A-4A09BD945C31}" dt="2023-05-22T11:12:46.130" v="55" actId="47"/>
        <pc:sldMkLst>
          <pc:docMk/>
          <pc:sldMk cId="1498014708" sldId="468"/>
        </pc:sldMkLst>
      </pc:sldChg>
      <pc:sldChg chg="del">
        <pc:chgData name="Chittaranjan Hens" userId="6fc03958433e8a43" providerId="LiveId" clId="{27E4A13E-1958-4933-9C7A-4A09BD945C31}" dt="2023-05-22T11:12:46.365" v="56" actId="47"/>
        <pc:sldMkLst>
          <pc:docMk/>
          <pc:sldMk cId="2423768226" sldId="469"/>
        </pc:sldMkLst>
      </pc:sldChg>
      <pc:sldChg chg="del">
        <pc:chgData name="Chittaranjan Hens" userId="6fc03958433e8a43" providerId="LiveId" clId="{27E4A13E-1958-4933-9C7A-4A09BD945C31}" dt="2023-05-22T11:12:46.629" v="57" actId="47"/>
        <pc:sldMkLst>
          <pc:docMk/>
          <pc:sldMk cId="1626102158" sldId="470"/>
        </pc:sldMkLst>
      </pc:sldChg>
      <pc:sldChg chg="del">
        <pc:chgData name="Chittaranjan Hens" userId="6fc03958433e8a43" providerId="LiveId" clId="{27E4A13E-1958-4933-9C7A-4A09BD945C31}" dt="2023-05-22T11:12:47.078" v="59" actId="47"/>
        <pc:sldMkLst>
          <pc:docMk/>
          <pc:sldMk cId="2207851321" sldId="471"/>
        </pc:sldMkLst>
      </pc:sldChg>
      <pc:sldChg chg="del">
        <pc:chgData name="Chittaranjan Hens" userId="6fc03958433e8a43" providerId="LiveId" clId="{27E4A13E-1958-4933-9C7A-4A09BD945C31}" dt="2023-05-22T11:12:47.305" v="60" actId="47"/>
        <pc:sldMkLst>
          <pc:docMk/>
          <pc:sldMk cId="111647214" sldId="472"/>
        </pc:sldMkLst>
      </pc:sldChg>
      <pc:sldChg chg="del">
        <pc:chgData name="Chittaranjan Hens" userId="6fc03958433e8a43" providerId="LiveId" clId="{27E4A13E-1958-4933-9C7A-4A09BD945C31}" dt="2023-05-22T11:12:47.539" v="61" actId="47"/>
        <pc:sldMkLst>
          <pc:docMk/>
          <pc:sldMk cId="828867410" sldId="473"/>
        </pc:sldMkLst>
      </pc:sldChg>
      <pc:sldChg chg="del">
        <pc:chgData name="Chittaranjan Hens" userId="6fc03958433e8a43" providerId="LiveId" clId="{27E4A13E-1958-4933-9C7A-4A09BD945C31}" dt="2023-05-22T11:12:47.734" v="62" actId="47"/>
        <pc:sldMkLst>
          <pc:docMk/>
          <pc:sldMk cId="1387844827" sldId="474"/>
        </pc:sldMkLst>
      </pc:sldChg>
      <pc:sldChg chg="del">
        <pc:chgData name="Chittaranjan Hens" userId="6fc03958433e8a43" providerId="LiveId" clId="{27E4A13E-1958-4933-9C7A-4A09BD945C31}" dt="2023-05-22T11:12:51.436" v="75" actId="47"/>
        <pc:sldMkLst>
          <pc:docMk/>
          <pc:sldMk cId="3726892099" sldId="478"/>
        </pc:sldMkLst>
      </pc:sldChg>
      <pc:sldChg chg="del">
        <pc:chgData name="Chittaranjan Hens" userId="6fc03958433e8a43" providerId="LiveId" clId="{27E4A13E-1958-4933-9C7A-4A09BD945C31}" dt="2023-05-22T11:12:39.255" v="47" actId="47"/>
        <pc:sldMkLst>
          <pc:docMk/>
          <pc:sldMk cId="1252726851" sldId="479"/>
        </pc:sldMkLst>
      </pc:sldChg>
      <pc:sldChg chg="del">
        <pc:chgData name="Chittaranjan Hens" userId="6fc03958433e8a43" providerId="LiveId" clId="{27E4A13E-1958-4933-9C7A-4A09BD945C31}" dt="2023-05-22T11:12:50.370" v="72" actId="47"/>
        <pc:sldMkLst>
          <pc:docMk/>
          <pc:sldMk cId="903028763" sldId="480"/>
        </pc:sldMkLst>
      </pc:sldChg>
      <pc:sldChg chg="del">
        <pc:chgData name="Chittaranjan Hens" userId="6fc03958433e8a43" providerId="LiveId" clId="{27E4A13E-1958-4933-9C7A-4A09BD945C31}" dt="2023-05-22T11:12:50.652" v="74" actId="47"/>
        <pc:sldMkLst>
          <pc:docMk/>
          <pc:sldMk cId="1804185450" sldId="481"/>
        </pc:sldMkLst>
      </pc:sldChg>
      <pc:sldChg chg="del">
        <pc:chgData name="Chittaranjan Hens" userId="6fc03958433e8a43" providerId="LiveId" clId="{27E4A13E-1958-4933-9C7A-4A09BD945C31}" dt="2023-05-22T11:12:50.481" v="73" actId="47"/>
        <pc:sldMkLst>
          <pc:docMk/>
          <pc:sldMk cId="275163279" sldId="482"/>
        </pc:sldMkLst>
      </pc:sldChg>
      <pc:sldChg chg="del">
        <pc:chgData name="Chittaranjan Hens" userId="6fc03958433e8a43" providerId="LiveId" clId="{27E4A13E-1958-4933-9C7A-4A09BD945C31}" dt="2023-05-22T11:12:46.871" v="58" actId="47"/>
        <pc:sldMkLst>
          <pc:docMk/>
          <pc:sldMk cId="1282371320" sldId="483"/>
        </pc:sldMkLst>
      </pc:sldChg>
      <pc:sldChg chg="del">
        <pc:chgData name="Chittaranjan Hens" userId="6fc03958433e8a43" providerId="LiveId" clId="{27E4A13E-1958-4933-9C7A-4A09BD945C31}" dt="2023-05-22T11:12:48.600" v="64" actId="47"/>
        <pc:sldMkLst>
          <pc:docMk/>
          <pc:sldMk cId="3293640932" sldId="484"/>
        </pc:sldMkLst>
      </pc:sldChg>
      <pc:sldChg chg="del">
        <pc:chgData name="Chittaranjan Hens" userId="6fc03958433e8a43" providerId="LiveId" clId="{27E4A13E-1958-4933-9C7A-4A09BD945C31}" dt="2023-05-22T11:12:48.792" v="65" actId="47"/>
        <pc:sldMkLst>
          <pc:docMk/>
          <pc:sldMk cId="2258000590" sldId="485"/>
        </pc:sldMkLst>
      </pc:sldChg>
      <pc:sldChg chg="del">
        <pc:chgData name="Chittaranjan Hens" userId="6fc03958433e8a43" providerId="LiveId" clId="{27E4A13E-1958-4933-9C7A-4A09BD945C31}" dt="2023-05-22T11:12:49.008" v="66" actId="47"/>
        <pc:sldMkLst>
          <pc:docMk/>
          <pc:sldMk cId="3628849433" sldId="486"/>
        </pc:sldMkLst>
      </pc:sldChg>
      <pc:sldChg chg="del">
        <pc:chgData name="Chittaranjan Hens" userId="6fc03958433e8a43" providerId="LiveId" clId="{27E4A13E-1958-4933-9C7A-4A09BD945C31}" dt="2023-05-22T11:12:49.238" v="67" actId="47"/>
        <pc:sldMkLst>
          <pc:docMk/>
          <pc:sldMk cId="2673504197" sldId="487"/>
        </pc:sldMkLst>
      </pc:sldChg>
      <pc:sldChg chg="del">
        <pc:chgData name="Chittaranjan Hens" userId="6fc03958433e8a43" providerId="LiveId" clId="{27E4A13E-1958-4933-9C7A-4A09BD945C31}" dt="2023-05-22T11:12:47.942" v="63" actId="47"/>
        <pc:sldMkLst>
          <pc:docMk/>
          <pc:sldMk cId="531838443" sldId="488"/>
        </pc:sldMkLst>
      </pc:sldChg>
      <pc:sldChg chg="del">
        <pc:chgData name="Chittaranjan Hens" userId="6fc03958433e8a43" providerId="LiveId" clId="{27E4A13E-1958-4933-9C7A-4A09BD945C31}" dt="2023-05-22T11:12:49.468" v="68" actId="47"/>
        <pc:sldMkLst>
          <pc:docMk/>
          <pc:sldMk cId="1434668872" sldId="489"/>
        </pc:sldMkLst>
      </pc:sldChg>
      <pc:sldChg chg="del">
        <pc:chgData name="Chittaranjan Hens" userId="6fc03958433e8a43" providerId="LiveId" clId="{27E4A13E-1958-4933-9C7A-4A09BD945C31}" dt="2023-05-22T11:12:49.591" v="69" actId="47"/>
        <pc:sldMkLst>
          <pc:docMk/>
          <pc:sldMk cId="2345262314" sldId="490"/>
        </pc:sldMkLst>
      </pc:sldChg>
      <pc:sldChg chg="del">
        <pc:chgData name="Chittaranjan Hens" userId="6fc03958433e8a43" providerId="LiveId" clId="{27E4A13E-1958-4933-9C7A-4A09BD945C31}" dt="2023-05-22T11:12:49.792" v="70" actId="47"/>
        <pc:sldMkLst>
          <pc:docMk/>
          <pc:sldMk cId="104971257" sldId="491"/>
        </pc:sldMkLst>
      </pc:sldChg>
      <pc:sldChg chg="del">
        <pc:chgData name="Chittaranjan Hens" userId="6fc03958433e8a43" providerId="LiveId" clId="{27E4A13E-1958-4933-9C7A-4A09BD945C31}" dt="2023-05-22T11:12:50.305" v="71" actId="47"/>
        <pc:sldMkLst>
          <pc:docMk/>
          <pc:sldMk cId="2723067071" sldId="492"/>
        </pc:sldMkLst>
      </pc:sldChg>
      <pc:sldChg chg="del">
        <pc:chgData name="Chittaranjan Hens" userId="6fc03958433e8a43" providerId="LiveId" clId="{27E4A13E-1958-4933-9C7A-4A09BD945C31}" dt="2023-05-22T11:11:46.187" v="1" actId="47"/>
        <pc:sldMkLst>
          <pc:docMk/>
          <pc:sldMk cId="3182542249" sldId="493"/>
        </pc:sldMkLst>
      </pc:sldChg>
      <pc:sldChg chg="del">
        <pc:chgData name="Chittaranjan Hens" userId="6fc03958433e8a43" providerId="LiveId" clId="{27E4A13E-1958-4933-9C7A-4A09BD945C31}" dt="2023-05-22T11:11:50.454" v="4" actId="47"/>
        <pc:sldMkLst>
          <pc:docMk/>
          <pc:sldMk cId="1080796648" sldId="495"/>
        </pc:sldMkLst>
      </pc:sldChg>
      <pc:sldChg chg="del">
        <pc:chgData name="Chittaranjan Hens" userId="6fc03958433e8a43" providerId="LiveId" clId="{27E4A13E-1958-4933-9C7A-4A09BD945C31}" dt="2023-05-22T11:11:50.711" v="5" actId="47"/>
        <pc:sldMkLst>
          <pc:docMk/>
          <pc:sldMk cId="2769769963" sldId="496"/>
        </pc:sldMkLst>
      </pc:sldChg>
      <pc:sldChg chg="del">
        <pc:chgData name="Chittaranjan Hens" userId="6fc03958433e8a43" providerId="LiveId" clId="{27E4A13E-1958-4933-9C7A-4A09BD945C31}" dt="2023-05-22T11:11:50.958" v="6" actId="47"/>
        <pc:sldMkLst>
          <pc:docMk/>
          <pc:sldMk cId="1918195328" sldId="497"/>
        </pc:sldMkLst>
      </pc:sldChg>
      <pc:sldChg chg="del">
        <pc:chgData name="Chittaranjan Hens" userId="6fc03958433e8a43" providerId="LiveId" clId="{27E4A13E-1958-4933-9C7A-4A09BD945C31}" dt="2023-05-22T11:11:51.310" v="7" actId="47"/>
        <pc:sldMkLst>
          <pc:docMk/>
          <pc:sldMk cId="3144467518" sldId="498"/>
        </pc:sldMkLst>
      </pc:sldChg>
      <pc:sldChg chg="del">
        <pc:chgData name="Chittaranjan Hens" userId="6fc03958433e8a43" providerId="LiveId" clId="{27E4A13E-1958-4933-9C7A-4A09BD945C31}" dt="2023-05-22T11:11:51.535" v="8" actId="47"/>
        <pc:sldMkLst>
          <pc:docMk/>
          <pc:sldMk cId="286949406" sldId="499"/>
        </pc:sldMkLst>
      </pc:sldChg>
      <pc:sldChg chg="del">
        <pc:chgData name="Chittaranjan Hens" userId="6fc03958433e8a43" providerId="LiveId" clId="{27E4A13E-1958-4933-9C7A-4A09BD945C31}" dt="2023-05-22T11:11:51.768" v="9" actId="47"/>
        <pc:sldMkLst>
          <pc:docMk/>
          <pc:sldMk cId="1237858379" sldId="500"/>
        </pc:sldMkLst>
      </pc:sldChg>
      <pc:sldChg chg="del">
        <pc:chgData name="Chittaranjan Hens" userId="6fc03958433e8a43" providerId="LiveId" clId="{27E4A13E-1958-4933-9C7A-4A09BD945C31}" dt="2023-05-22T11:11:51.996" v="10" actId="47"/>
        <pc:sldMkLst>
          <pc:docMk/>
          <pc:sldMk cId="1191972395" sldId="501"/>
        </pc:sldMkLst>
      </pc:sldChg>
      <pc:sldChg chg="del">
        <pc:chgData name="Chittaranjan Hens" userId="6fc03958433e8a43" providerId="LiveId" clId="{27E4A13E-1958-4933-9C7A-4A09BD945C31}" dt="2023-05-22T11:11:52.239" v="11" actId="47"/>
        <pc:sldMkLst>
          <pc:docMk/>
          <pc:sldMk cId="291295803" sldId="502"/>
        </pc:sldMkLst>
      </pc:sldChg>
      <pc:sldChg chg="del">
        <pc:chgData name="Chittaranjan Hens" userId="6fc03958433e8a43" providerId="LiveId" clId="{27E4A13E-1958-4933-9C7A-4A09BD945C31}" dt="2023-05-22T11:11:52.450" v="12" actId="47"/>
        <pc:sldMkLst>
          <pc:docMk/>
          <pc:sldMk cId="649766435" sldId="503"/>
        </pc:sldMkLst>
      </pc:sldChg>
      <pc:sldChg chg="del">
        <pc:chgData name="Chittaranjan Hens" userId="6fc03958433e8a43" providerId="LiveId" clId="{27E4A13E-1958-4933-9C7A-4A09BD945C31}" dt="2023-05-22T11:11:52.674" v="13" actId="47"/>
        <pc:sldMkLst>
          <pc:docMk/>
          <pc:sldMk cId="1598831156" sldId="504"/>
        </pc:sldMkLst>
      </pc:sldChg>
      <pc:sldChg chg="del">
        <pc:chgData name="Chittaranjan Hens" userId="6fc03958433e8a43" providerId="LiveId" clId="{27E4A13E-1958-4933-9C7A-4A09BD945C31}" dt="2023-05-22T11:11:52.925" v="14" actId="47"/>
        <pc:sldMkLst>
          <pc:docMk/>
          <pc:sldMk cId="1949272112" sldId="505"/>
        </pc:sldMkLst>
      </pc:sldChg>
      <pc:sldChg chg="del">
        <pc:chgData name="Chittaranjan Hens" userId="6fc03958433e8a43" providerId="LiveId" clId="{27E4A13E-1958-4933-9C7A-4A09BD945C31}" dt="2023-05-22T11:11:53.330" v="16" actId="47"/>
        <pc:sldMkLst>
          <pc:docMk/>
          <pc:sldMk cId="504399779" sldId="506"/>
        </pc:sldMkLst>
      </pc:sldChg>
      <pc:sldChg chg="del">
        <pc:chgData name="Chittaranjan Hens" userId="6fc03958433e8a43" providerId="LiveId" clId="{27E4A13E-1958-4933-9C7A-4A09BD945C31}" dt="2023-05-22T11:11:53.137" v="15" actId="47"/>
        <pc:sldMkLst>
          <pc:docMk/>
          <pc:sldMk cId="660696315" sldId="507"/>
        </pc:sldMkLst>
      </pc:sldChg>
      <pc:sldChg chg="del">
        <pc:chgData name="Chittaranjan Hens" userId="6fc03958433e8a43" providerId="LiveId" clId="{27E4A13E-1958-4933-9C7A-4A09BD945C31}" dt="2023-05-22T11:11:53.596" v="17" actId="47"/>
        <pc:sldMkLst>
          <pc:docMk/>
          <pc:sldMk cId="2103225036" sldId="508"/>
        </pc:sldMkLst>
      </pc:sldChg>
      <pc:sldChg chg="del">
        <pc:chgData name="Chittaranjan Hens" userId="6fc03958433e8a43" providerId="LiveId" clId="{27E4A13E-1958-4933-9C7A-4A09BD945C31}" dt="2023-05-22T11:11:55.583" v="18" actId="47"/>
        <pc:sldMkLst>
          <pc:docMk/>
          <pc:sldMk cId="505853499" sldId="509"/>
        </pc:sldMkLst>
      </pc:sldChg>
      <pc:sldChg chg="del">
        <pc:chgData name="Chittaranjan Hens" userId="6fc03958433e8a43" providerId="LiveId" clId="{27E4A13E-1958-4933-9C7A-4A09BD945C31}" dt="2023-05-22T11:11:55.754" v="19" actId="47"/>
        <pc:sldMkLst>
          <pc:docMk/>
          <pc:sldMk cId="1235638778" sldId="510"/>
        </pc:sldMkLst>
      </pc:sldChg>
      <pc:sldChg chg="del">
        <pc:chgData name="Chittaranjan Hens" userId="6fc03958433e8a43" providerId="LiveId" clId="{27E4A13E-1958-4933-9C7A-4A09BD945C31}" dt="2023-05-22T11:11:55.965" v="20" actId="47"/>
        <pc:sldMkLst>
          <pc:docMk/>
          <pc:sldMk cId="48032469" sldId="511"/>
        </pc:sldMkLst>
      </pc:sldChg>
      <pc:sldChg chg="del">
        <pc:chgData name="Chittaranjan Hens" userId="6fc03958433e8a43" providerId="LiveId" clId="{27E4A13E-1958-4933-9C7A-4A09BD945C31}" dt="2023-05-22T11:11:56.200" v="21" actId="47"/>
        <pc:sldMkLst>
          <pc:docMk/>
          <pc:sldMk cId="1638086560" sldId="512"/>
        </pc:sldMkLst>
      </pc:sldChg>
      <pc:sldChg chg="del">
        <pc:chgData name="Chittaranjan Hens" userId="6fc03958433e8a43" providerId="LiveId" clId="{27E4A13E-1958-4933-9C7A-4A09BD945C31}" dt="2023-05-22T11:11:56.409" v="22" actId="47"/>
        <pc:sldMkLst>
          <pc:docMk/>
          <pc:sldMk cId="3950865025" sldId="513"/>
        </pc:sldMkLst>
      </pc:sldChg>
      <pc:sldChg chg="del">
        <pc:chgData name="Chittaranjan Hens" userId="6fc03958433e8a43" providerId="LiveId" clId="{27E4A13E-1958-4933-9C7A-4A09BD945C31}" dt="2023-05-22T11:11:56.606" v="23" actId="47"/>
        <pc:sldMkLst>
          <pc:docMk/>
          <pc:sldMk cId="844499871" sldId="514"/>
        </pc:sldMkLst>
      </pc:sldChg>
      <pc:sldChg chg="addSp delSp modSp del mod">
        <pc:chgData name="Chittaranjan Hens" userId="6fc03958433e8a43" providerId="LiveId" clId="{27E4A13E-1958-4933-9C7A-4A09BD945C31}" dt="2023-05-22T17:43:14.115" v="869" actId="47"/>
        <pc:sldMkLst>
          <pc:docMk/>
          <pc:sldMk cId="1195165237" sldId="515"/>
        </pc:sldMkLst>
        <pc:picChg chg="add del mod">
          <ac:chgData name="Chittaranjan Hens" userId="6fc03958433e8a43" providerId="LiveId" clId="{27E4A13E-1958-4933-9C7A-4A09BD945C31}" dt="2023-05-22T11:15:14.613" v="89" actId="478"/>
          <ac:picMkLst>
            <pc:docMk/>
            <pc:sldMk cId="1195165237" sldId="515"/>
            <ac:picMk id="3" creationId="{1FF74ECE-09EA-D6AA-510A-09BD55F883BA}"/>
          </ac:picMkLst>
        </pc:picChg>
        <pc:picChg chg="add mod">
          <ac:chgData name="Chittaranjan Hens" userId="6fc03958433e8a43" providerId="LiveId" clId="{27E4A13E-1958-4933-9C7A-4A09BD945C31}" dt="2023-05-22T11:15:16.487" v="90" actId="1076"/>
          <ac:picMkLst>
            <pc:docMk/>
            <pc:sldMk cId="1195165237" sldId="515"/>
            <ac:picMk id="5" creationId="{8AF9142C-9D4E-F502-024C-737B4CE22FDA}"/>
          </ac:picMkLst>
        </pc:picChg>
        <pc:picChg chg="add mod ord">
          <ac:chgData name="Chittaranjan Hens" userId="6fc03958433e8a43" providerId="LiveId" clId="{27E4A13E-1958-4933-9C7A-4A09BD945C31}" dt="2023-05-22T11:14:54.290" v="85" actId="167"/>
          <ac:picMkLst>
            <pc:docMk/>
            <pc:sldMk cId="1195165237" sldId="515"/>
            <ac:picMk id="6" creationId="{0A2B2CB1-D23D-BF0E-26A3-297A4175B3E7}"/>
          </ac:picMkLst>
        </pc:picChg>
      </pc:sldChg>
      <pc:sldChg chg="add del">
        <pc:chgData name="Chittaranjan Hens" userId="6fc03958433e8a43" providerId="LiveId" clId="{27E4A13E-1958-4933-9C7A-4A09BD945C31}" dt="2023-05-22T17:43:14.115" v="869" actId="47"/>
        <pc:sldMkLst>
          <pc:docMk/>
          <pc:sldMk cId="659437910" sldId="516"/>
        </pc:sldMkLst>
      </pc:sldChg>
      <pc:sldChg chg="add del">
        <pc:chgData name="Chittaranjan Hens" userId="6fc03958433e8a43" providerId="LiveId" clId="{27E4A13E-1958-4933-9C7A-4A09BD945C31}" dt="2023-05-22T11:15:05.621" v="87" actId="47"/>
        <pc:sldMkLst>
          <pc:docMk/>
          <pc:sldMk cId="3634362781" sldId="516"/>
        </pc:sldMkLst>
      </pc:sldChg>
      <pc:sldChg chg="add del">
        <pc:chgData name="Chittaranjan Hens" userId="6fc03958433e8a43" providerId="LiveId" clId="{27E4A13E-1958-4933-9C7A-4A09BD945C31}" dt="2023-05-22T11:15:45.682" v="92" actId="47"/>
        <pc:sldMkLst>
          <pc:docMk/>
          <pc:sldMk cId="1328783962" sldId="517"/>
        </pc:sldMkLst>
      </pc:sldChg>
      <pc:sldChg chg="addSp modSp add mod modAnim">
        <pc:chgData name="Chittaranjan Hens" userId="6fc03958433e8a43" providerId="LiveId" clId="{27E4A13E-1958-4933-9C7A-4A09BD945C31}" dt="2023-05-22T17:51:56.398" v="961" actId="20577"/>
        <pc:sldMkLst>
          <pc:docMk/>
          <pc:sldMk cId="1426491784" sldId="517"/>
        </pc:sldMkLst>
        <pc:spChg chg="add mod">
          <ac:chgData name="Chittaranjan Hens" userId="6fc03958433e8a43" providerId="LiveId" clId="{27E4A13E-1958-4933-9C7A-4A09BD945C31}" dt="2023-05-22T17:51:56.398" v="961" actId="20577"/>
          <ac:spMkLst>
            <pc:docMk/>
            <pc:sldMk cId="1426491784" sldId="517"/>
            <ac:spMk id="2" creationId="{14B77692-66DB-0C9D-508D-B7C644A7C541}"/>
          </ac:spMkLst>
        </pc:spChg>
        <pc:picChg chg="mod">
          <ac:chgData name="Chittaranjan Hens" userId="6fc03958433e8a43" providerId="LiveId" clId="{27E4A13E-1958-4933-9C7A-4A09BD945C31}" dt="2023-05-22T17:51:29.818" v="936" actId="1076"/>
          <ac:picMkLst>
            <pc:docMk/>
            <pc:sldMk cId="1426491784" sldId="517"/>
            <ac:picMk id="3" creationId="{1FF74ECE-09EA-D6AA-510A-09BD55F883BA}"/>
          </ac:picMkLst>
        </pc:picChg>
        <pc:picChg chg="add mod">
          <ac:chgData name="Chittaranjan Hens" userId="6fc03958433e8a43" providerId="LiveId" clId="{27E4A13E-1958-4933-9C7A-4A09BD945C31}" dt="2023-05-22T11:16:12.568" v="100" actId="1076"/>
          <ac:picMkLst>
            <pc:docMk/>
            <pc:sldMk cId="1426491784" sldId="517"/>
            <ac:picMk id="4" creationId="{980E2BD7-4FB3-6624-28AE-687A978BEB87}"/>
          </ac:picMkLst>
        </pc:picChg>
        <pc:picChg chg="mod">
          <ac:chgData name="Chittaranjan Hens" userId="6fc03958433e8a43" providerId="LiveId" clId="{27E4A13E-1958-4933-9C7A-4A09BD945C31}" dt="2023-05-22T17:51:28.298" v="935" actId="1076"/>
          <ac:picMkLst>
            <pc:docMk/>
            <pc:sldMk cId="1426491784" sldId="517"/>
            <ac:picMk id="5" creationId="{8AF9142C-9D4E-F502-024C-737B4CE22FDA}"/>
          </ac:picMkLst>
        </pc:picChg>
      </pc:sldChg>
      <pc:sldChg chg="add">
        <pc:chgData name="Chittaranjan Hens" userId="6fc03958433e8a43" providerId="LiveId" clId="{27E4A13E-1958-4933-9C7A-4A09BD945C31}" dt="2023-05-22T16:19:32.417" v="358"/>
        <pc:sldMkLst>
          <pc:docMk/>
          <pc:sldMk cId="1376104700" sldId="518"/>
        </pc:sldMkLst>
      </pc:sldChg>
      <pc:sldChg chg="addSp delSp modSp add del mod ord">
        <pc:chgData name="Chittaranjan Hens" userId="6fc03958433e8a43" providerId="LiveId" clId="{27E4A13E-1958-4933-9C7A-4A09BD945C31}" dt="2023-05-22T16:19:25.165" v="357" actId="2696"/>
        <pc:sldMkLst>
          <pc:docMk/>
          <pc:sldMk cId="1724760269" sldId="518"/>
        </pc:sldMkLst>
        <pc:spChg chg="add mod">
          <ac:chgData name="Chittaranjan Hens" userId="6fc03958433e8a43" providerId="LiveId" clId="{27E4A13E-1958-4933-9C7A-4A09BD945C31}" dt="2023-05-22T11:21:18.790" v="240" actId="12"/>
          <ac:spMkLst>
            <pc:docMk/>
            <pc:sldMk cId="1724760269" sldId="518"/>
            <ac:spMk id="8" creationId="{5FE208A9-1366-FEC2-2CE9-971543BB1E3A}"/>
          </ac:spMkLst>
        </pc:spChg>
        <pc:picChg chg="del">
          <ac:chgData name="Chittaranjan Hens" userId="6fc03958433e8a43" providerId="LiveId" clId="{27E4A13E-1958-4933-9C7A-4A09BD945C31}" dt="2023-05-22T11:17:02.764" v="102" actId="478"/>
          <ac:picMkLst>
            <pc:docMk/>
            <pc:sldMk cId="1724760269" sldId="518"/>
            <ac:picMk id="3" creationId="{1FF74ECE-09EA-D6AA-510A-09BD55F883BA}"/>
          </ac:picMkLst>
        </pc:picChg>
        <pc:picChg chg="del">
          <ac:chgData name="Chittaranjan Hens" userId="6fc03958433e8a43" providerId="LiveId" clId="{27E4A13E-1958-4933-9C7A-4A09BD945C31}" dt="2023-05-22T11:17:02.764" v="102" actId="478"/>
          <ac:picMkLst>
            <pc:docMk/>
            <pc:sldMk cId="1724760269" sldId="518"/>
            <ac:picMk id="4" creationId="{980E2BD7-4FB3-6624-28AE-687A978BEB87}"/>
          </ac:picMkLst>
        </pc:picChg>
        <pc:picChg chg="del">
          <ac:chgData name="Chittaranjan Hens" userId="6fc03958433e8a43" providerId="LiveId" clId="{27E4A13E-1958-4933-9C7A-4A09BD945C31}" dt="2023-05-22T11:17:02.764" v="102" actId="478"/>
          <ac:picMkLst>
            <pc:docMk/>
            <pc:sldMk cId="1724760269" sldId="518"/>
            <ac:picMk id="5" creationId="{8AF9142C-9D4E-F502-024C-737B4CE22FDA}"/>
          </ac:picMkLst>
        </pc:picChg>
        <pc:picChg chg="add mod modCrop">
          <ac:chgData name="Chittaranjan Hens" userId="6fc03958433e8a43" providerId="LiveId" clId="{27E4A13E-1958-4933-9C7A-4A09BD945C31}" dt="2023-05-22T11:19:42.351" v="107" actId="1076"/>
          <ac:picMkLst>
            <pc:docMk/>
            <pc:sldMk cId="1724760269" sldId="518"/>
            <ac:picMk id="7" creationId="{62C3CF6D-12FB-E1BB-89C2-ADC174DFC882}"/>
          </ac:picMkLst>
        </pc:picChg>
      </pc:sldChg>
      <pc:sldChg chg="add del">
        <pc:chgData name="Chittaranjan Hens" userId="6fc03958433e8a43" providerId="LiveId" clId="{27E4A13E-1958-4933-9C7A-4A09BD945C31}" dt="2023-05-22T11:16:00.940" v="97"/>
        <pc:sldMkLst>
          <pc:docMk/>
          <pc:sldMk cId="1900735451" sldId="518"/>
        </pc:sldMkLst>
      </pc:sldChg>
      <pc:sldChg chg="addSp modSp add del mod">
        <pc:chgData name="Chittaranjan Hens" userId="6fc03958433e8a43" providerId="LiveId" clId="{27E4A13E-1958-4933-9C7A-4A09BD945C31}" dt="2023-05-22T16:19:25.165" v="357" actId="2696"/>
        <pc:sldMkLst>
          <pc:docMk/>
          <pc:sldMk cId="546222134" sldId="519"/>
        </pc:sldMkLst>
        <pc:spChg chg="add mod">
          <ac:chgData name="Chittaranjan Hens" userId="6fc03958433e8a43" providerId="LiveId" clId="{27E4A13E-1958-4933-9C7A-4A09BD945C31}" dt="2023-05-22T11:22:34.314" v="293" actId="207"/>
          <ac:spMkLst>
            <pc:docMk/>
            <pc:sldMk cId="546222134" sldId="519"/>
            <ac:spMk id="2" creationId="{21E7858B-F2A3-C087-BAB5-1CAEC1FDBD53}"/>
          </ac:spMkLst>
        </pc:spChg>
      </pc:sldChg>
      <pc:sldChg chg="add">
        <pc:chgData name="Chittaranjan Hens" userId="6fc03958433e8a43" providerId="LiveId" clId="{27E4A13E-1958-4933-9C7A-4A09BD945C31}" dt="2023-05-22T16:19:32.417" v="358"/>
        <pc:sldMkLst>
          <pc:docMk/>
          <pc:sldMk cId="2845377506" sldId="519"/>
        </pc:sldMkLst>
      </pc:sldChg>
      <pc:sldChg chg="add">
        <pc:chgData name="Chittaranjan Hens" userId="6fc03958433e8a43" providerId="LiveId" clId="{27E4A13E-1958-4933-9C7A-4A09BD945C31}" dt="2023-05-22T16:19:32.417" v="358"/>
        <pc:sldMkLst>
          <pc:docMk/>
          <pc:sldMk cId="1740466869" sldId="520"/>
        </pc:sldMkLst>
      </pc:sldChg>
      <pc:sldChg chg="addSp modSp add del mod">
        <pc:chgData name="Chittaranjan Hens" userId="6fc03958433e8a43" providerId="LiveId" clId="{27E4A13E-1958-4933-9C7A-4A09BD945C31}" dt="2023-05-22T16:19:25.165" v="357" actId="2696"/>
        <pc:sldMkLst>
          <pc:docMk/>
          <pc:sldMk cId="2217909487" sldId="520"/>
        </pc:sldMkLst>
        <pc:spChg chg="mod">
          <ac:chgData name="Chittaranjan Hens" userId="6fc03958433e8a43" providerId="LiveId" clId="{27E4A13E-1958-4933-9C7A-4A09BD945C31}" dt="2023-05-22T15:59:44.089" v="349" actId="20577"/>
          <ac:spMkLst>
            <pc:docMk/>
            <pc:sldMk cId="2217909487" sldId="520"/>
            <ac:spMk id="8" creationId="{5FE208A9-1366-FEC2-2CE9-971543BB1E3A}"/>
          </ac:spMkLst>
        </pc:spChg>
        <pc:picChg chg="add mod">
          <ac:chgData name="Chittaranjan Hens" userId="6fc03958433e8a43" providerId="LiveId" clId="{27E4A13E-1958-4933-9C7A-4A09BD945C31}" dt="2023-05-22T11:23:03.341" v="297" actId="1076"/>
          <ac:picMkLst>
            <pc:docMk/>
            <pc:sldMk cId="2217909487" sldId="520"/>
            <ac:picMk id="4" creationId="{7D81CB1A-2AA8-AD6E-7344-7BDFA270DB92}"/>
          </ac:picMkLst>
        </pc:picChg>
        <pc:picChg chg="add mod">
          <ac:chgData name="Chittaranjan Hens" userId="6fc03958433e8a43" providerId="LiveId" clId="{27E4A13E-1958-4933-9C7A-4A09BD945C31}" dt="2023-05-22T11:23:39.372" v="303" actId="14100"/>
          <ac:picMkLst>
            <pc:docMk/>
            <pc:sldMk cId="2217909487" sldId="520"/>
            <ac:picMk id="9" creationId="{3E50A832-2302-7C32-0DA3-96FAF6B26BB4}"/>
          </ac:picMkLst>
        </pc:picChg>
      </pc:sldChg>
      <pc:sldChg chg="add del">
        <pc:chgData name="Chittaranjan Hens" userId="6fc03958433e8a43" providerId="LiveId" clId="{27E4A13E-1958-4933-9C7A-4A09BD945C31}" dt="2023-05-22T17:29:38.014" v="864" actId="47"/>
        <pc:sldMkLst>
          <pc:docMk/>
          <pc:sldMk cId="1058412382" sldId="521"/>
        </pc:sldMkLst>
      </pc:sldChg>
      <pc:sldChg chg="addSp delSp modSp add del mod">
        <pc:chgData name="Chittaranjan Hens" userId="6fc03958433e8a43" providerId="LiveId" clId="{27E4A13E-1958-4933-9C7A-4A09BD945C31}" dt="2023-05-22T17:29:25.086" v="862" actId="2696"/>
        <pc:sldMkLst>
          <pc:docMk/>
          <pc:sldMk cId="3170222358" sldId="521"/>
        </pc:sldMkLst>
        <pc:spChg chg="del mod">
          <ac:chgData name="Chittaranjan Hens" userId="6fc03958433e8a43" providerId="LiveId" clId="{27E4A13E-1958-4933-9C7A-4A09BD945C31}" dt="2023-05-22T11:25:35.594" v="313" actId="478"/>
          <ac:spMkLst>
            <pc:docMk/>
            <pc:sldMk cId="3170222358" sldId="521"/>
            <ac:spMk id="2" creationId="{21E7858B-F2A3-C087-BAB5-1CAEC1FDBD53}"/>
          </ac:spMkLst>
        </pc:spChg>
        <pc:spChg chg="del">
          <ac:chgData name="Chittaranjan Hens" userId="6fc03958433e8a43" providerId="LiveId" clId="{27E4A13E-1958-4933-9C7A-4A09BD945C31}" dt="2023-05-22T11:23:58.767" v="305" actId="478"/>
          <ac:spMkLst>
            <pc:docMk/>
            <pc:sldMk cId="3170222358" sldId="521"/>
            <ac:spMk id="8" creationId="{5FE208A9-1366-FEC2-2CE9-971543BB1E3A}"/>
          </ac:spMkLst>
        </pc:spChg>
        <pc:spChg chg="add mod">
          <ac:chgData name="Chittaranjan Hens" userId="6fc03958433e8a43" providerId="LiveId" clId="{27E4A13E-1958-4933-9C7A-4A09BD945C31}" dt="2023-05-22T11:26:30.168" v="322" actId="20577"/>
          <ac:spMkLst>
            <pc:docMk/>
            <pc:sldMk cId="3170222358" sldId="521"/>
            <ac:spMk id="12" creationId="{331C692A-A098-99AD-F8A6-DA605D95039A}"/>
          </ac:spMkLst>
        </pc:spChg>
        <pc:picChg chg="del mod">
          <ac:chgData name="Chittaranjan Hens" userId="6fc03958433e8a43" providerId="LiveId" clId="{27E4A13E-1958-4933-9C7A-4A09BD945C31}" dt="2023-05-22T11:25:35.594" v="313" actId="478"/>
          <ac:picMkLst>
            <pc:docMk/>
            <pc:sldMk cId="3170222358" sldId="521"/>
            <ac:picMk id="4" creationId="{7D81CB1A-2AA8-AD6E-7344-7BDFA270DB92}"/>
          </ac:picMkLst>
        </pc:picChg>
        <pc:picChg chg="add del mod">
          <ac:chgData name="Chittaranjan Hens" userId="6fc03958433e8a43" providerId="LiveId" clId="{27E4A13E-1958-4933-9C7A-4A09BD945C31}" dt="2023-05-22T11:25:35.594" v="313" actId="478"/>
          <ac:picMkLst>
            <pc:docMk/>
            <pc:sldMk cId="3170222358" sldId="521"/>
            <ac:picMk id="5" creationId="{73900E1E-F3EC-7E99-F599-69EF90019E9B}"/>
          </ac:picMkLst>
        </pc:picChg>
        <pc:picChg chg="del">
          <ac:chgData name="Chittaranjan Hens" userId="6fc03958433e8a43" providerId="LiveId" clId="{27E4A13E-1958-4933-9C7A-4A09BD945C31}" dt="2023-05-22T11:25:35.594" v="313" actId="478"/>
          <ac:picMkLst>
            <pc:docMk/>
            <pc:sldMk cId="3170222358" sldId="521"/>
            <ac:picMk id="7" creationId="{62C3CF6D-12FB-E1BB-89C2-ADC174DFC882}"/>
          </ac:picMkLst>
        </pc:picChg>
        <pc:picChg chg="del mod">
          <ac:chgData name="Chittaranjan Hens" userId="6fc03958433e8a43" providerId="LiveId" clId="{27E4A13E-1958-4933-9C7A-4A09BD945C31}" dt="2023-05-22T11:25:35.594" v="313" actId="478"/>
          <ac:picMkLst>
            <pc:docMk/>
            <pc:sldMk cId="3170222358" sldId="521"/>
            <ac:picMk id="9" creationId="{3E50A832-2302-7C32-0DA3-96FAF6B26BB4}"/>
          </ac:picMkLst>
        </pc:picChg>
        <pc:picChg chg="add mod">
          <ac:chgData name="Chittaranjan Hens" userId="6fc03958433e8a43" providerId="LiveId" clId="{27E4A13E-1958-4933-9C7A-4A09BD945C31}" dt="2023-05-22T11:25:40.668" v="316" actId="1076"/>
          <ac:picMkLst>
            <pc:docMk/>
            <pc:sldMk cId="3170222358" sldId="521"/>
            <ac:picMk id="11" creationId="{380E2EDA-FBAC-99F5-CEDC-C5FD153AB549}"/>
          </ac:picMkLst>
        </pc:picChg>
        <pc:picChg chg="add mod">
          <ac:chgData name="Chittaranjan Hens" userId="6fc03958433e8a43" providerId="LiveId" clId="{27E4A13E-1958-4933-9C7A-4A09BD945C31}" dt="2023-05-22T11:26:58.419" v="325" actId="1076"/>
          <ac:picMkLst>
            <pc:docMk/>
            <pc:sldMk cId="3170222358" sldId="521"/>
            <ac:picMk id="14" creationId="{DEE8808A-59DD-8DA9-4809-F08C30922A00}"/>
          </ac:picMkLst>
        </pc:picChg>
        <pc:picChg chg="add mod">
          <ac:chgData name="Chittaranjan Hens" userId="6fc03958433e8a43" providerId="LiveId" clId="{27E4A13E-1958-4933-9C7A-4A09BD945C31}" dt="2023-05-22T11:27:47.143" v="332" actId="14100"/>
          <ac:picMkLst>
            <pc:docMk/>
            <pc:sldMk cId="3170222358" sldId="521"/>
            <ac:picMk id="16" creationId="{8826DF7B-00E0-D65C-F320-2AD609AE7347}"/>
          </ac:picMkLst>
        </pc:picChg>
      </pc:sldChg>
      <pc:sldChg chg="addSp delSp modSp add del mod ord">
        <pc:chgData name="Chittaranjan Hens" userId="6fc03958433e8a43" providerId="LiveId" clId="{27E4A13E-1958-4933-9C7A-4A09BD945C31}" dt="2023-05-22T16:19:25.165" v="357" actId="2696"/>
        <pc:sldMkLst>
          <pc:docMk/>
          <pc:sldMk cId="1657409232" sldId="522"/>
        </pc:sldMkLst>
        <pc:spChg chg="add mod">
          <ac:chgData name="Chittaranjan Hens" userId="6fc03958433e8a43" providerId="LiveId" clId="{27E4A13E-1958-4933-9C7A-4A09BD945C31}" dt="2023-05-22T14:53:41.180" v="347" actId="164"/>
          <ac:spMkLst>
            <pc:docMk/>
            <pc:sldMk cId="1657409232" sldId="522"/>
            <ac:spMk id="3" creationId="{E7395330-F728-193B-7EE0-A54C051FF488}"/>
          </ac:spMkLst>
        </pc:spChg>
        <pc:spChg chg="add mod">
          <ac:chgData name="Chittaranjan Hens" userId="6fc03958433e8a43" providerId="LiveId" clId="{27E4A13E-1958-4933-9C7A-4A09BD945C31}" dt="2023-05-22T14:53:41.180" v="347" actId="164"/>
          <ac:spMkLst>
            <pc:docMk/>
            <pc:sldMk cId="1657409232" sldId="522"/>
            <ac:spMk id="8" creationId="{09F0D2F0-F854-A204-E3CC-E9871A84EB76}"/>
          </ac:spMkLst>
        </pc:spChg>
        <pc:grpChg chg="add del mod">
          <ac:chgData name="Chittaranjan Hens" userId="6fc03958433e8a43" providerId="LiveId" clId="{27E4A13E-1958-4933-9C7A-4A09BD945C31}" dt="2023-05-22T16:00:12.444" v="351" actId="478"/>
          <ac:grpSpMkLst>
            <pc:docMk/>
            <pc:sldMk cId="1657409232" sldId="522"/>
            <ac:grpSpMk id="10" creationId="{109BB4D6-62AB-19EC-C34F-87B66C6BB13A}"/>
          </ac:grpSpMkLst>
        </pc:grpChg>
        <pc:picChg chg="mod">
          <ac:chgData name="Chittaranjan Hens" userId="6fc03958433e8a43" providerId="LiveId" clId="{27E4A13E-1958-4933-9C7A-4A09BD945C31}" dt="2023-05-22T14:53:41.180" v="347" actId="164"/>
          <ac:picMkLst>
            <pc:docMk/>
            <pc:sldMk cId="1657409232" sldId="522"/>
            <ac:picMk id="5" creationId="{73900E1E-F3EC-7E99-F599-69EF90019E9B}"/>
          </ac:picMkLst>
        </pc:picChg>
        <pc:picChg chg="add mod">
          <ac:chgData name="Chittaranjan Hens" userId="6fc03958433e8a43" providerId="LiveId" clId="{27E4A13E-1958-4933-9C7A-4A09BD945C31}" dt="2023-05-22T16:00:18.001" v="353" actId="1076"/>
          <ac:picMkLst>
            <pc:docMk/>
            <pc:sldMk cId="1657409232" sldId="522"/>
            <ac:picMk id="12" creationId="{5801D7A6-C2BD-887A-9F57-968106CCBC28}"/>
          </ac:picMkLst>
        </pc:picChg>
      </pc:sldChg>
      <pc:sldChg chg="addSp delSp modSp add mod modAnim">
        <pc:chgData name="Chittaranjan Hens" userId="6fc03958433e8a43" providerId="LiveId" clId="{27E4A13E-1958-4933-9C7A-4A09BD945C31}" dt="2023-05-22T17:26:49.244" v="792" actId="207"/>
        <pc:sldMkLst>
          <pc:docMk/>
          <pc:sldMk cId="2273883317" sldId="522"/>
        </pc:sldMkLst>
        <pc:spChg chg="add mod">
          <ac:chgData name="Chittaranjan Hens" userId="6fc03958433e8a43" providerId="LiveId" clId="{27E4A13E-1958-4933-9C7A-4A09BD945C31}" dt="2023-05-22T16:28:43.698" v="608" actId="1076"/>
          <ac:spMkLst>
            <pc:docMk/>
            <pc:sldMk cId="2273883317" sldId="522"/>
            <ac:spMk id="3" creationId="{4FFB8BDC-8C4A-8B17-49C7-D2DABE4D5A71}"/>
          </ac:spMkLst>
        </pc:spChg>
        <pc:spChg chg="add mod">
          <ac:chgData name="Chittaranjan Hens" userId="6fc03958433e8a43" providerId="LiveId" clId="{27E4A13E-1958-4933-9C7A-4A09BD945C31}" dt="2023-05-22T16:39:11.494" v="614" actId="2711"/>
          <ac:spMkLst>
            <pc:docMk/>
            <pc:sldMk cId="2273883317" sldId="522"/>
            <ac:spMk id="5" creationId="{AC21EF8C-D827-9B90-B3AB-ED1EB602A52A}"/>
          </ac:spMkLst>
        </pc:spChg>
        <pc:spChg chg="add mod">
          <ac:chgData name="Chittaranjan Hens" userId="6fc03958433e8a43" providerId="LiveId" clId="{27E4A13E-1958-4933-9C7A-4A09BD945C31}" dt="2023-05-22T17:26:49.244" v="792" actId="207"/>
          <ac:spMkLst>
            <pc:docMk/>
            <pc:sldMk cId="2273883317" sldId="522"/>
            <ac:spMk id="8" creationId="{63AAD1D2-7A87-FF1B-FD8A-CE04498CF417}"/>
          </ac:spMkLst>
        </pc:spChg>
        <pc:picChg chg="del mod">
          <ac:chgData name="Chittaranjan Hens" userId="6fc03958433e8a43" providerId="LiveId" clId="{27E4A13E-1958-4933-9C7A-4A09BD945C31}" dt="2023-05-22T16:28:15.174" v="602" actId="478"/>
          <ac:picMkLst>
            <pc:docMk/>
            <pc:sldMk cId="2273883317" sldId="522"/>
            <ac:picMk id="12" creationId="{5801D7A6-C2BD-887A-9F57-968106CCBC28}"/>
          </ac:picMkLst>
        </pc:picChg>
      </pc:sldChg>
      <pc:sldChg chg="addSp modSp add modAnim">
        <pc:chgData name="Chittaranjan Hens" userId="6fc03958433e8a43" providerId="LiveId" clId="{27E4A13E-1958-4933-9C7A-4A09BD945C31}" dt="2023-05-22T17:29:07.994" v="861"/>
        <pc:sldMkLst>
          <pc:docMk/>
          <pc:sldMk cId="355399105" sldId="523"/>
        </pc:sldMkLst>
        <pc:spChg chg="add mod">
          <ac:chgData name="Chittaranjan Hens" userId="6fc03958433e8a43" providerId="LiveId" clId="{27E4A13E-1958-4933-9C7A-4A09BD945C31}" dt="2023-05-22T17:29:07.994" v="861"/>
          <ac:spMkLst>
            <pc:docMk/>
            <pc:sldMk cId="355399105" sldId="523"/>
            <ac:spMk id="2" creationId="{1DFB3E43-7EAB-ED85-CF85-D9BB1CFEB2C0}"/>
          </ac:spMkLst>
        </pc:spChg>
      </pc:sldChg>
      <pc:sldChg chg="addSp modSp add del mod">
        <pc:chgData name="Chittaranjan Hens" userId="6fc03958433e8a43" providerId="LiveId" clId="{27E4A13E-1958-4933-9C7A-4A09BD945C31}" dt="2023-05-22T16:19:25.165" v="357" actId="2696"/>
        <pc:sldMkLst>
          <pc:docMk/>
          <pc:sldMk cId="3757619433" sldId="523"/>
        </pc:sldMkLst>
        <pc:picChg chg="add mod modCrop">
          <ac:chgData name="Chittaranjan Hens" userId="6fc03958433e8a43" providerId="LiveId" clId="{27E4A13E-1958-4933-9C7A-4A09BD945C31}" dt="2023-05-22T14:53:59.248" v="348" actId="732"/>
          <ac:picMkLst>
            <pc:docMk/>
            <pc:sldMk cId="3757619433" sldId="523"/>
            <ac:picMk id="3" creationId="{DC18D18E-EB7B-F601-D4FA-AB0C414AB41B}"/>
          </ac:picMkLst>
        </pc:picChg>
      </pc:sldChg>
      <pc:sldChg chg="add del">
        <pc:chgData name="Chittaranjan Hens" userId="6fc03958433e8a43" providerId="LiveId" clId="{27E4A13E-1958-4933-9C7A-4A09BD945C31}" dt="2023-05-22T16:19:25.165" v="357" actId="2696"/>
        <pc:sldMkLst>
          <pc:docMk/>
          <pc:sldMk cId="1498866093" sldId="524"/>
        </pc:sldMkLst>
      </pc:sldChg>
      <pc:sldChg chg="addSp modSp add">
        <pc:chgData name="Chittaranjan Hens" userId="6fc03958433e8a43" providerId="LiveId" clId="{27E4A13E-1958-4933-9C7A-4A09BD945C31}" dt="2023-05-22T17:28:40.648" v="858"/>
        <pc:sldMkLst>
          <pc:docMk/>
          <pc:sldMk cId="2164837423" sldId="524"/>
        </pc:sldMkLst>
        <pc:spChg chg="add mod">
          <ac:chgData name="Chittaranjan Hens" userId="6fc03958433e8a43" providerId="LiveId" clId="{27E4A13E-1958-4933-9C7A-4A09BD945C31}" dt="2023-05-22T17:28:40.648" v="858"/>
          <ac:spMkLst>
            <pc:docMk/>
            <pc:sldMk cId="2164837423" sldId="524"/>
            <ac:spMk id="11" creationId="{566B703E-C646-9300-F4CA-4F1CDE600D59}"/>
          </ac:spMkLst>
        </pc:spChg>
      </pc:sldChg>
      <pc:sldChg chg="addSp delSp modSp add del mod">
        <pc:chgData name="Chittaranjan Hens" userId="6fc03958433e8a43" providerId="LiveId" clId="{27E4A13E-1958-4933-9C7A-4A09BD945C31}" dt="2023-05-22T16:39:31.063" v="616" actId="47"/>
        <pc:sldMkLst>
          <pc:docMk/>
          <pc:sldMk cId="1318509143" sldId="525"/>
        </pc:sldMkLst>
        <pc:spChg chg="add del mod">
          <ac:chgData name="Chittaranjan Hens" userId="6fc03958433e8a43" providerId="LiveId" clId="{27E4A13E-1958-4933-9C7A-4A09BD945C31}" dt="2023-05-22T16:39:24.777" v="615" actId="478"/>
          <ac:spMkLst>
            <pc:docMk/>
            <pc:sldMk cId="1318509143" sldId="525"/>
            <ac:spMk id="5" creationId="{F51F6E8D-A109-833C-B41A-FF460906CC62}"/>
          </ac:spMkLst>
        </pc:spChg>
        <pc:picChg chg="del">
          <ac:chgData name="Chittaranjan Hens" userId="6fc03958433e8a43" providerId="LiveId" clId="{27E4A13E-1958-4933-9C7A-4A09BD945C31}" dt="2023-05-22T16:20:32.138" v="359" actId="478"/>
          <ac:picMkLst>
            <pc:docMk/>
            <pc:sldMk cId="1318509143" sldId="525"/>
            <ac:picMk id="12" creationId="{5801D7A6-C2BD-887A-9F57-968106CCBC28}"/>
          </ac:picMkLst>
        </pc:picChg>
      </pc:sldChg>
      <pc:sldChg chg="add del">
        <pc:chgData name="Chittaranjan Hens" userId="6fc03958433e8a43" providerId="LiveId" clId="{27E4A13E-1958-4933-9C7A-4A09BD945C31}" dt="2023-05-22T16:19:25.165" v="357" actId="2696"/>
        <pc:sldMkLst>
          <pc:docMk/>
          <pc:sldMk cId="3783586292" sldId="525"/>
        </pc:sldMkLst>
      </pc:sldChg>
      <pc:sldChg chg="addSp delSp modSp add mod delAnim modAnim">
        <pc:chgData name="Chittaranjan Hens" userId="6fc03958433e8a43" providerId="LiveId" clId="{27E4A13E-1958-4933-9C7A-4A09BD945C31}" dt="2023-05-22T17:28:33.683" v="857" actId="14100"/>
        <pc:sldMkLst>
          <pc:docMk/>
          <pc:sldMk cId="4065871670" sldId="525"/>
        </pc:sldMkLst>
        <pc:spChg chg="mod">
          <ac:chgData name="Chittaranjan Hens" userId="6fc03958433e8a43" providerId="LiveId" clId="{27E4A13E-1958-4933-9C7A-4A09BD945C31}" dt="2023-05-22T16:42:21.336" v="625" actId="113"/>
          <ac:spMkLst>
            <pc:docMk/>
            <pc:sldMk cId="4065871670" sldId="525"/>
            <ac:spMk id="3" creationId="{4FFB8BDC-8C4A-8B17-49C7-D2DABE4D5A71}"/>
          </ac:spMkLst>
        </pc:spChg>
        <pc:spChg chg="del">
          <ac:chgData name="Chittaranjan Hens" userId="6fc03958433e8a43" providerId="LiveId" clId="{27E4A13E-1958-4933-9C7A-4A09BD945C31}" dt="2023-05-22T16:40:24.520" v="618" actId="478"/>
          <ac:spMkLst>
            <pc:docMk/>
            <pc:sldMk cId="4065871670" sldId="525"/>
            <ac:spMk id="5" creationId="{AC21EF8C-D827-9B90-B3AB-ED1EB602A52A}"/>
          </ac:spMkLst>
        </pc:spChg>
        <pc:spChg chg="add mod">
          <ac:chgData name="Chittaranjan Hens" userId="6fc03958433e8a43" providerId="LiveId" clId="{27E4A13E-1958-4933-9C7A-4A09BD945C31}" dt="2023-05-22T17:28:33.683" v="857" actId="14100"/>
          <ac:spMkLst>
            <pc:docMk/>
            <pc:sldMk cId="4065871670" sldId="525"/>
            <ac:spMk id="5" creationId="{C9454802-4CF2-D3CE-F94A-7E3566FF8CE5}"/>
          </ac:spMkLst>
        </pc:spChg>
        <pc:spChg chg="add del mod">
          <ac:chgData name="Chittaranjan Hens" userId="6fc03958433e8a43" providerId="LiveId" clId="{27E4A13E-1958-4933-9C7A-4A09BD945C31}" dt="2023-05-22T17:27:32.392" v="826"/>
          <ac:spMkLst>
            <pc:docMk/>
            <pc:sldMk cId="4065871670" sldId="525"/>
            <ac:spMk id="8" creationId="{4F25B325-50B6-B22E-860F-C3F6038EFEBA}"/>
          </ac:spMkLst>
        </pc:spChg>
        <pc:spChg chg="add mod">
          <ac:chgData name="Chittaranjan Hens" userId="6fc03958433e8a43" providerId="LiveId" clId="{27E4A13E-1958-4933-9C7A-4A09BD945C31}" dt="2023-05-22T17:27:22.795" v="818" actId="113"/>
          <ac:spMkLst>
            <pc:docMk/>
            <pc:sldMk cId="4065871670" sldId="525"/>
            <ac:spMk id="10" creationId="{1362D790-1729-2165-8BC2-C76060FCAC29}"/>
          </ac:spMkLst>
        </pc:spChg>
        <pc:spChg chg="add del mod">
          <ac:chgData name="Chittaranjan Hens" userId="6fc03958433e8a43" providerId="LiveId" clId="{27E4A13E-1958-4933-9C7A-4A09BD945C31}" dt="2023-05-22T16:44:25.110" v="694" actId="478"/>
          <ac:spMkLst>
            <pc:docMk/>
            <pc:sldMk cId="4065871670" sldId="525"/>
            <ac:spMk id="12" creationId="{E82A48AB-34C8-C840-B477-67189799E14D}"/>
          </ac:spMkLst>
        </pc:spChg>
      </pc:sldChg>
      <pc:sldChg chg="add del">
        <pc:chgData name="Chittaranjan Hens" userId="6fc03958433e8a43" providerId="LiveId" clId="{27E4A13E-1958-4933-9C7A-4A09BD945C31}" dt="2023-05-22T16:45:09.201" v="705" actId="47"/>
        <pc:sldMkLst>
          <pc:docMk/>
          <pc:sldMk cId="1019959469" sldId="526"/>
        </pc:sldMkLst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1604692726" sldId="526"/>
        </pc:sldMkLst>
      </pc:sldChg>
      <pc:sldChg chg="addSp delSp modSp add mod">
        <pc:chgData name="Chittaranjan Hens" userId="6fc03958433e8a43" providerId="LiveId" clId="{27E4A13E-1958-4933-9C7A-4A09BD945C31}" dt="2023-05-22T19:21:24.386" v="1199" actId="207"/>
        <pc:sldMkLst>
          <pc:docMk/>
          <pc:sldMk cId="3028620441" sldId="526"/>
        </pc:sldMkLst>
        <pc:spChg chg="add mod">
          <ac:chgData name="Chittaranjan Hens" userId="6fc03958433e8a43" providerId="LiveId" clId="{27E4A13E-1958-4933-9C7A-4A09BD945C31}" dt="2023-05-22T17:28:46.843" v="859"/>
          <ac:spMkLst>
            <pc:docMk/>
            <pc:sldMk cId="3028620441" sldId="526"/>
            <ac:spMk id="3" creationId="{208314C1-3524-E308-E773-CCE60485E922}"/>
          </ac:spMkLst>
        </pc:spChg>
        <pc:spChg chg="add mod">
          <ac:chgData name="Chittaranjan Hens" userId="6fc03958433e8a43" providerId="LiveId" clId="{27E4A13E-1958-4933-9C7A-4A09BD945C31}" dt="2023-05-22T19:21:24.386" v="1199" actId="207"/>
          <ac:spMkLst>
            <pc:docMk/>
            <pc:sldMk cId="3028620441" sldId="526"/>
            <ac:spMk id="5" creationId="{E21558FA-EF41-F7B4-F09C-39156BD3E9B4}"/>
          </ac:spMkLst>
        </pc:spChg>
        <pc:grpChg chg="del">
          <ac:chgData name="Chittaranjan Hens" userId="6fc03958433e8a43" providerId="LiveId" clId="{27E4A13E-1958-4933-9C7A-4A09BD945C31}" dt="2023-05-22T16:50:25.102" v="767" actId="478"/>
          <ac:grpSpMkLst>
            <pc:docMk/>
            <pc:sldMk cId="3028620441" sldId="526"/>
            <ac:grpSpMk id="10" creationId="{109BB4D6-62AB-19EC-C34F-87B66C6BB13A}"/>
          </ac:grpSpMkLst>
        </pc:grpChg>
        <pc:picChg chg="mod">
          <ac:chgData name="Chittaranjan Hens" userId="6fc03958433e8a43" providerId="LiveId" clId="{27E4A13E-1958-4933-9C7A-4A09BD945C31}" dt="2023-05-22T19:20:46.257" v="1193" actId="14100"/>
          <ac:picMkLst>
            <pc:docMk/>
            <pc:sldMk cId="3028620441" sldId="526"/>
            <ac:picMk id="6" creationId="{0A2B2CB1-D23D-BF0E-26A3-297A4175B3E7}"/>
          </ac:picMkLst>
        </pc:picChg>
        <pc:picChg chg="add mod">
          <ac:chgData name="Chittaranjan Hens" userId="6fc03958433e8a43" providerId="LiveId" clId="{27E4A13E-1958-4933-9C7A-4A09BD945C31}" dt="2023-05-22T19:20:35.307" v="1190" actId="1076"/>
          <ac:picMkLst>
            <pc:docMk/>
            <pc:sldMk cId="3028620441" sldId="526"/>
            <ac:picMk id="12" creationId="{D6598B43-84AC-3103-DD47-C75BDDFEFF7D}"/>
          </ac:picMkLst>
        </pc:picChg>
        <pc:picChg chg="add mod">
          <ac:chgData name="Chittaranjan Hens" userId="6fc03958433e8a43" providerId="LiveId" clId="{27E4A13E-1958-4933-9C7A-4A09BD945C31}" dt="2023-05-22T19:20:58.287" v="1195" actId="1076"/>
          <ac:picMkLst>
            <pc:docMk/>
            <pc:sldMk cId="3028620441" sldId="526"/>
            <ac:picMk id="1026" creationId="{340BB791-9134-2AE8-3749-411137DDE7F1}"/>
          </ac:picMkLst>
        </pc:picChg>
      </pc:sldChg>
      <pc:sldChg chg="add del">
        <pc:chgData name="Chittaranjan Hens" userId="6fc03958433e8a43" providerId="LiveId" clId="{27E4A13E-1958-4933-9C7A-4A09BD945C31}" dt="2023-05-22T17:45:03.920" v="881" actId="47"/>
        <pc:sldMkLst>
          <pc:docMk/>
          <pc:sldMk cId="2787516257" sldId="527"/>
        </pc:sldMkLst>
      </pc:sldChg>
      <pc:sldChg chg="addSp delSp modSp add mod delAnim modAnim">
        <pc:chgData name="Chittaranjan Hens" userId="6fc03958433e8a43" providerId="LiveId" clId="{27E4A13E-1958-4933-9C7A-4A09BD945C31}" dt="2023-05-22T17:54:48.496" v="996" actId="1076"/>
        <pc:sldMkLst>
          <pc:docMk/>
          <pc:sldMk cId="2808971397" sldId="527"/>
        </pc:sldMkLst>
        <pc:picChg chg="del">
          <ac:chgData name="Chittaranjan Hens" userId="6fc03958433e8a43" providerId="LiveId" clId="{27E4A13E-1958-4933-9C7A-4A09BD945C31}" dt="2023-05-22T17:52:12.786" v="962" actId="478"/>
          <ac:picMkLst>
            <pc:docMk/>
            <pc:sldMk cId="2808971397" sldId="527"/>
            <ac:picMk id="3" creationId="{1FF74ECE-09EA-D6AA-510A-09BD55F883BA}"/>
          </ac:picMkLst>
        </pc:picChg>
        <pc:picChg chg="del">
          <ac:chgData name="Chittaranjan Hens" userId="6fc03958433e8a43" providerId="LiveId" clId="{27E4A13E-1958-4933-9C7A-4A09BD945C31}" dt="2023-05-22T17:45:24.695" v="883" actId="478"/>
          <ac:picMkLst>
            <pc:docMk/>
            <pc:sldMk cId="2808971397" sldId="527"/>
            <ac:picMk id="4" creationId="{980E2BD7-4FB3-6624-28AE-687A978BEB87}"/>
          </ac:picMkLst>
        </pc:picChg>
        <pc:picChg chg="del">
          <ac:chgData name="Chittaranjan Hens" userId="6fc03958433e8a43" providerId="LiveId" clId="{27E4A13E-1958-4933-9C7A-4A09BD945C31}" dt="2023-05-22T17:45:24.695" v="883" actId="478"/>
          <ac:picMkLst>
            <pc:docMk/>
            <pc:sldMk cId="2808971397" sldId="527"/>
            <ac:picMk id="5" creationId="{8AF9142C-9D4E-F502-024C-737B4CE22FDA}"/>
          </ac:picMkLst>
        </pc:picChg>
        <pc:picChg chg="add mod">
          <ac:chgData name="Chittaranjan Hens" userId="6fc03958433e8a43" providerId="LiveId" clId="{27E4A13E-1958-4933-9C7A-4A09BD945C31}" dt="2023-05-22T17:54:48.496" v="996" actId="1076"/>
          <ac:picMkLst>
            <pc:docMk/>
            <pc:sldMk cId="2808971397" sldId="527"/>
            <ac:picMk id="7" creationId="{C696A8C1-49DC-F70C-4017-66BB1B17B642}"/>
          </ac:picMkLst>
        </pc:picChg>
        <pc:picChg chg="add mod">
          <ac:chgData name="Chittaranjan Hens" userId="6fc03958433e8a43" providerId="LiveId" clId="{27E4A13E-1958-4933-9C7A-4A09BD945C31}" dt="2023-05-22T17:54:48.496" v="996" actId="1076"/>
          <ac:picMkLst>
            <pc:docMk/>
            <pc:sldMk cId="2808971397" sldId="527"/>
            <ac:picMk id="9" creationId="{77A91B09-FA87-307C-5742-ABAD6E261CEF}"/>
          </ac:picMkLst>
        </pc:picChg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3960579402" sldId="527"/>
        </pc:sldMkLst>
      </pc:sldChg>
      <pc:sldChg chg="addSp delSp modSp add mod delAnim">
        <pc:chgData name="Chittaranjan Hens" userId="6fc03958433e8a43" providerId="LiveId" clId="{27E4A13E-1958-4933-9C7A-4A09BD945C31}" dt="2023-05-22T17:53:04.633" v="978" actId="164"/>
        <pc:sldMkLst>
          <pc:docMk/>
          <pc:sldMk cId="2270460639" sldId="528"/>
        </pc:sldMkLst>
        <pc:spChg chg="add mod ord">
          <ac:chgData name="Chittaranjan Hens" userId="6fc03958433e8a43" providerId="LiveId" clId="{27E4A13E-1958-4933-9C7A-4A09BD945C31}" dt="2023-05-22T17:47:42.927" v="902" actId="208"/>
          <ac:spMkLst>
            <pc:docMk/>
            <pc:sldMk cId="2270460639" sldId="528"/>
            <ac:spMk id="5" creationId="{5D4697DE-3457-E3A0-EAF7-30DF2A9ACAB5}"/>
          </ac:spMkLst>
        </pc:spChg>
        <pc:spChg chg="add mod ord">
          <ac:chgData name="Chittaranjan Hens" userId="6fc03958433e8a43" providerId="LiveId" clId="{27E4A13E-1958-4933-9C7A-4A09BD945C31}" dt="2023-05-22T17:48:20.028" v="911" actId="167"/>
          <ac:spMkLst>
            <pc:docMk/>
            <pc:sldMk cId="2270460639" sldId="528"/>
            <ac:spMk id="8" creationId="{174F5327-6026-3D7B-BFBC-3E24ADF7E1DF}"/>
          </ac:spMkLst>
        </pc:spChg>
        <pc:spChg chg="add mod">
          <ac:chgData name="Chittaranjan Hens" userId="6fc03958433e8a43" providerId="LiveId" clId="{27E4A13E-1958-4933-9C7A-4A09BD945C31}" dt="2023-05-22T17:53:04.633" v="978" actId="164"/>
          <ac:spMkLst>
            <pc:docMk/>
            <pc:sldMk cId="2270460639" sldId="528"/>
            <ac:spMk id="10" creationId="{04B48391-5333-7408-5A75-35F1398A013E}"/>
          </ac:spMkLst>
        </pc:spChg>
        <pc:spChg chg="add del">
          <ac:chgData name="Chittaranjan Hens" userId="6fc03958433e8a43" providerId="LiveId" clId="{27E4A13E-1958-4933-9C7A-4A09BD945C31}" dt="2023-05-22T17:52:36.933" v="966" actId="22"/>
          <ac:spMkLst>
            <pc:docMk/>
            <pc:sldMk cId="2270460639" sldId="528"/>
            <ac:spMk id="12" creationId="{75A0ED9B-8620-BD3F-33D3-0FA42579B04B}"/>
          </ac:spMkLst>
        </pc:spChg>
        <pc:spChg chg="add mod">
          <ac:chgData name="Chittaranjan Hens" userId="6fc03958433e8a43" providerId="LiveId" clId="{27E4A13E-1958-4933-9C7A-4A09BD945C31}" dt="2023-05-22T17:52:56.460" v="975" actId="403"/>
          <ac:spMkLst>
            <pc:docMk/>
            <pc:sldMk cId="2270460639" sldId="528"/>
            <ac:spMk id="14" creationId="{18D6B7D9-BF9D-C8ED-AAD5-D896FEF8F706}"/>
          </ac:spMkLst>
        </pc:spChg>
        <pc:grpChg chg="add mod">
          <ac:chgData name="Chittaranjan Hens" userId="6fc03958433e8a43" providerId="LiveId" clId="{27E4A13E-1958-4933-9C7A-4A09BD945C31}" dt="2023-05-22T17:53:04.633" v="978" actId="164"/>
          <ac:grpSpMkLst>
            <pc:docMk/>
            <pc:sldMk cId="2270460639" sldId="528"/>
            <ac:grpSpMk id="15" creationId="{75EBDD9B-5223-6F80-D868-9643F911CB1C}"/>
          </ac:grpSpMkLst>
        </pc:grpChg>
        <pc:picChg chg="del">
          <ac:chgData name="Chittaranjan Hens" userId="6fc03958433e8a43" providerId="LiveId" clId="{27E4A13E-1958-4933-9C7A-4A09BD945C31}" dt="2023-05-22T17:46:05.965" v="893" actId="478"/>
          <ac:picMkLst>
            <pc:docMk/>
            <pc:sldMk cId="2270460639" sldId="528"/>
            <ac:picMk id="3" creationId="{1FF74ECE-09EA-D6AA-510A-09BD55F883BA}"/>
          </ac:picMkLst>
        </pc:picChg>
        <pc:picChg chg="add mod ord">
          <ac:chgData name="Chittaranjan Hens" userId="6fc03958433e8a43" providerId="LiveId" clId="{27E4A13E-1958-4933-9C7A-4A09BD945C31}" dt="2023-05-22T17:53:04.633" v="978" actId="164"/>
          <ac:picMkLst>
            <pc:docMk/>
            <pc:sldMk cId="2270460639" sldId="528"/>
            <ac:picMk id="4" creationId="{0FB9BB7D-9D7A-DDD6-E9C9-8D1FCDB875D5}"/>
          </ac:picMkLst>
        </pc:picChg>
        <pc:picChg chg="del">
          <ac:chgData name="Chittaranjan Hens" userId="6fc03958433e8a43" providerId="LiveId" clId="{27E4A13E-1958-4933-9C7A-4A09BD945C31}" dt="2023-05-22T17:46:05.965" v="893" actId="478"/>
          <ac:picMkLst>
            <pc:docMk/>
            <pc:sldMk cId="2270460639" sldId="528"/>
            <ac:picMk id="7" creationId="{C696A8C1-49DC-F70C-4017-66BB1B17B642}"/>
          </ac:picMkLst>
        </pc:picChg>
        <pc:picChg chg="del">
          <ac:chgData name="Chittaranjan Hens" userId="6fc03958433e8a43" providerId="LiveId" clId="{27E4A13E-1958-4933-9C7A-4A09BD945C31}" dt="2023-05-22T17:46:05.965" v="893" actId="478"/>
          <ac:picMkLst>
            <pc:docMk/>
            <pc:sldMk cId="2270460639" sldId="528"/>
            <ac:picMk id="9" creationId="{77A91B09-FA87-307C-5742-ABAD6E261CEF}"/>
          </ac:picMkLst>
        </pc:picChg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3903944490" sldId="528"/>
        </pc:sldMkLst>
      </pc:sldChg>
      <pc:sldChg chg="add del">
        <pc:chgData name="Chittaranjan Hens" userId="6fc03958433e8a43" providerId="LiveId" clId="{27E4A13E-1958-4933-9C7A-4A09BD945C31}" dt="2023-05-22T17:53:09.455" v="979" actId="47"/>
        <pc:sldMkLst>
          <pc:docMk/>
          <pc:sldMk cId="1983273785" sldId="529"/>
        </pc:sldMkLst>
      </pc:sldChg>
      <pc:sldChg chg="addSp delSp modSp add mod">
        <pc:chgData name="Chittaranjan Hens" userId="6fc03958433e8a43" providerId="LiveId" clId="{27E4A13E-1958-4933-9C7A-4A09BD945C31}" dt="2023-05-22T17:54:58.508" v="999" actId="14100"/>
        <pc:sldMkLst>
          <pc:docMk/>
          <pc:sldMk cId="2858185501" sldId="529"/>
        </pc:sldMkLst>
        <pc:spChg chg="mod">
          <ac:chgData name="Chittaranjan Hens" userId="6fc03958433e8a43" providerId="LiveId" clId="{27E4A13E-1958-4933-9C7A-4A09BD945C31}" dt="2023-05-22T17:54:58.508" v="999" actId="14100"/>
          <ac:spMkLst>
            <pc:docMk/>
            <pc:sldMk cId="2858185501" sldId="529"/>
            <ac:spMk id="14" creationId="{18D6B7D9-BF9D-C8ED-AAD5-D896FEF8F706}"/>
          </ac:spMkLst>
        </pc:spChg>
        <pc:grpChg chg="del">
          <ac:chgData name="Chittaranjan Hens" userId="6fc03958433e8a43" providerId="LiveId" clId="{27E4A13E-1958-4933-9C7A-4A09BD945C31}" dt="2023-05-22T17:53:28.936" v="983" actId="478"/>
          <ac:grpSpMkLst>
            <pc:docMk/>
            <pc:sldMk cId="2858185501" sldId="529"/>
            <ac:grpSpMk id="15" creationId="{75EBDD9B-5223-6F80-D868-9643F911CB1C}"/>
          </ac:grpSpMkLst>
        </pc:grpChg>
        <pc:picChg chg="add mod">
          <ac:chgData name="Chittaranjan Hens" userId="6fc03958433e8a43" providerId="LiveId" clId="{27E4A13E-1958-4933-9C7A-4A09BD945C31}" dt="2023-05-22T17:54:16.497" v="995" actId="1076"/>
          <ac:picMkLst>
            <pc:docMk/>
            <pc:sldMk cId="2858185501" sldId="529"/>
            <ac:picMk id="3" creationId="{3D349F28-83D3-3341-83D9-B7AEFAF087F6}"/>
          </ac:picMkLst>
        </pc:picChg>
        <pc:picChg chg="add del">
          <ac:chgData name="Chittaranjan Hens" userId="6fc03958433e8a43" providerId="LiveId" clId="{27E4A13E-1958-4933-9C7A-4A09BD945C31}" dt="2023-05-22T17:53:24.839" v="982" actId="478"/>
          <ac:picMkLst>
            <pc:docMk/>
            <pc:sldMk cId="2858185501" sldId="529"/>
            <ac:picMk id="6" creationId="{0A2B2CB1-D23D-BF0E-26A3-297A4175B3E7}"/>
          </ac:picMkLst>
        </pc:picChg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3792206691" sldId="529"/>
        </pc:sldMkLst>
      </pc:sldChg>
      <pc:sldChg chg="addSp modSp add mod">
        <pc:chgData name="Chittaranjan Hens" userId="6fc03958433e8a43" providerId="LiveId" clId="{27E4A13E-1958-4933-9C7A-4A09BD945C31}" dt="2023-05-22T17:57:39.622" v="1020" actId="14100"/>
        <pc:sldMkLst>
          <pc:docMk/>
          <pc:sldMk cId="1106502505" sldId="530"/>
        </pc:sldMkLst>
        <pc:spChg chg="add mod">
          <ac:chgData name="Chittaranjan Hens" userId="6fc03958433e8a43" providerId="LiveId" clId="{27E4A13E-1958-4933-9C7A-4A09BD945C31}" dt="2023-05-22T17:56:47.097" v="1014" actId="20577"/>
          <ac:spMkLst>
            <pc:docMk/>
            <pc:sldMk cId="1106502505" sldId="530"/>
            <ac:spMk id="9" creationId="{F6508B2A-9D02-4E61-CBC5-743439A9987A}"/>
          </ac:spMkLst>
        </pc:spChg>
        <pc:picChg chg="mod">
          <ac:chgData name="Chittaranjan Hens" userId="6fc03958433e8a43" providerId="LiveId" clId="{27E4A13E-1958-4933-9C7A-4A09BD945C31}" dt="2023-05-22T17:55:05.787" v="1001" actId="1076"/>
          <ac:picMkLst>
            <pc:docMk/>
            <pc:sldMk cId="1106502505" sldId="530"/>
            <ac:picMk id="3" creationId="{3D349F28-83D3-3341-83D9-B7AEFAF087F6}"/>
          </ac:picMkLst>
        </pc:picChg>
        <pc:picChg chg="add mod">
          <ac:chgData name="Chittaranjan Hens" userId="6fc03958433e8a43" providerId="LiveId" clId="{27E4A13E-1958-4933-9C7A-4A09BD945C31}" dt="2023-05-22T17:55:48.270" v="1006" actId="1076"/>
          <ac:picMkLst>
            <pc:docMk/>
            <pc:sldMk cId="1106502505" sldId="530"/>
            <ac:picMk id="4" creationId="{EBF8B013-AD4F-C393-80AE-9366E0C1C002}"/>
          </ac:picMkLst>
        </pc:picChg>
        <pc:picChg chg="add mod">
          <ac:chgData name="Chittaranjan Hens" userId="6fc03958433e8a43" providerId="LiveId" clId="{27E4A13E-1958-4933-9C7A-4A09BD945C31}" dt="2023-05-22T17:57:39.622" v="1020" actId="14100"/>
          <ac:picMkLst>
            <pc:docMk/>
            <pc:sldMk cId="1106502505" sldId="530"/>
            <ac:picMk id="11" creationId="{6C2CAD2B-1909-81DE-B69E-0819250B26C0}"/>
          </ac:picMkLst>
        </pc:picChg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1930433651" sldId="530"/>
        </pc:sldMkLst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9995591" sldId="531"/>
        </pc:sldMkLst>
      </pc:sldChg>
      <pc:sldChg chg="addSp delSp modSp add mod modAnim">
        <pc:chgData name="Chittaranjan Hens" userId="6fc03958433e8a43" providerId="LiveId" clId="{27E4A13E-1958-4933-9C7A-4A09BD945C31}" dt="2023-05-22T18:25:43.506" v="1050" actId="1076"/>
        <pc:sldMkLst>
          <pc:docMk/>
          <pc:sldMk cId="1290381664" sldId="531"/>
        </pc:sldMkLst>
        <pc:spChg chg="del">
          <ac:chgData name="Chittaranjan Hens" userId="6fc03958433e8a43" providerId="LiveId" clId="{27E4A13E-1958-4933-9C7A-4A09BD945C31}" dt="2023-05-22T18:06:06.221" v="1022" actId="478"/>
          <ac:spMkLst>
            <pc:docMk/>
            <pc:sldMk cId="1290381664" sldId="531"/>
            <ac:spMk id="9" creationId="{F6508B2A-9D02-4E61-CBC5-743439A9987A}"/>
          </ac:spMkLst>
        </pc:spChg>
        <pc:picChg chg="del">
          <ac:chgData name="Chittaranjan Hens" userId="6fc03958433e8a43" providerId="LiveId" clId="{27E4A13E-1958-4933-9C7A-4A09BD945C31}" dt="2023-05-22T18:06:06.221" v="1022" actId="478"/>
          <ac:picMkLst>
            <pc:docMk/>
            <pc:sldMk cId="1290381664" sldId="531"/>
            <ac:picMk id="4" creationId="{EBF8B013-AD4F-C393-80AE-9366E0C1C002}"/>
          </ac:picMkLst>
        </pc:picChg>
        <pc:picChg chg="add mod">
          <ac:chgData name="Chittaranjan Hens" userId="6fc03958433e8a43" providerId="LiveId" clId="{27E4A13E-1958-4933-9C7A-4A09BD945C31}" dt="2023-05-22T18:07:20.101" v="1025" actId="1076"/>
          <ac:picMkLst>
            <pc:docMk/>
            <pc:sldMk cId="1290381664" sldId="531"/>
            <ac:picMk id="7" creationId="{5CD93BC2-E3BA-319E-4DA8-9EC286359663}"/>
          </ac:picMkLst>
        </pc:picChg>
        <pc:picChg chg="del">
          <ac:chgData name="Chittaranjan Hens" userId="6fc03958433e8a43" providerId="LiveId" clId="{27E4A13E-1958-4933-9C7A-4A09BD945C31}" dt="2023-05-22T18:06:06.221" v="1022" actId="478"/>
          <ac:picMkLst>
            <pc:docMk/>
            <pc:sldMk cId="1290381664" sldId="531"/>
            <ac:picMk id="11" creationId="{6C2CAD2B-1909-81DE-B69E-0819250B26C0}"/>
          </ac:picMkLst>
        </pc:picChg>
        <pc:picChg chg="add del mod">
          <ac:chgData name="Chittaranjan Hens" userId="6fc03958433e8a43" providerId="LiveId" clId="{27E4A13E-1958-4933-9C7A-4A09BD945C31}" dt="2023-05-22T18:15:10.807" v="1035" actId="478"/>
          <ac:picMkLst>
            <pc:docMk/>
            <pc:sldMk cId="1290381664" sldId="531"/>
            <ac:picMk id="12" creationId="{87FA3A37-EFC8-00A6-DB56-3BAF6C163B1F}"/>
          </ac:picMkLst>
        </pc:picChg>
        <pc:picChg chg="add mod">
          <ac:chgData name="Chittaranjan Hens" userId="6fc03958433e8a43" providerId="LiveId" clId="{27E4A13E-1958-4933-9C7A-4A09BD945C31}" dt="2023-05-22T18:15:17.749" v="1037" actId="1440"/>
          <ac:picMkLst>
            <pc:docMk/>
            <pc:sldMk cId="1290381664" sldId="531"/>
            <ac:picMk id="15" creationId="{3F0AE8D4-A250-ED22-C555-17C9D19DB27D}"/>
          </ac:picMkLst>
        </pc:picChg>
        <pc:picChg chg="add mod">
          <ac:chgData name="Chittaranjan Hens" userId="6fc03958433e8a43" providerId="LiveId" clId="{27E4A13E-1958-4933-9C7A-4A09BD945C31}" dt="2023-05-22T18:15:30.144" v="1042" actId="1076"/>
          <ac:picMkLst>
            <pc:docMk/>
            <pc:sldMk cId="1290381664" sldId="531"/>
            <ac:picMk id="17" creationId="{1BC7182C-9BD1-30C2-C437-73C3D53FEF67}"/>
          </ac:picMkLst>
        </pc:picChg>
        <pc:picChg chg="add mod modCrop">
          <ac:chgData name="Chittaranjan Hens" userId="6fc03958433e8a43" providerId="LiveId" clId="{27E4A13E-1958-4933-9C7A-4A09BD945C31}" dt="2023-05-22T18:25:43.506" v="1050" actId="1076"/>
          <ac:picMkLst>
            <pc:docMk/>
            <pc:sldMk cId="1290381664" sldId="531"/>
            <ac:picMk id="19" creationId="{F6D847CC-4400-72A1-982A-6245EF9C6D9A}"/>
          </ac:picMkLst>
        </pc:picChg>
      </pc:sldChg>
      <pc:sldChg chg="addSp delSp modSp add mod delAnim modAnim">
        <pc:chgData name="Chittaranjan Hens" userId="6fc03958433e8a43" providerId="LiveId" clId="{27E4A13E-1958-4933-9C7A-4A09BD945C31}" dt="2023-05-22T18:37:03.309" v="1162"/>
        <pc:sldMkLst>
          <pc:docMk/>
          <pc:sldMk cId="232543591" sldId="532"/>
        </pc:sldMkLst>
        <pc:picChg chg="add del">
          <ac:chgData name="Chittaranjan Hens" userId="6fc03958433e8a43" providerId="LiveId" clId="{27E4A13E-1958-4933-9C7A-4A09BD945C31}" dt="2023-05-22T18:26:13.784" v="1057" actId="478"/>
          <ac:picMkLst>
            <pc:docMk/>
            <pc:sldMk cId="232543591" sldId="532"/>
            <ac:picMk id="4" creationId="{46CD4164-0080-EB48-0C24-25D4A3DCC736}"/>
          </ac:picMkLst>
        </pc:picChg>
        <pc:picChg chg="add mod">
          <ac:chgData name="Chittaranjan Hens" userId="6fc03958433e8a43" providerId="LiveId" clId="{27E4A13E-1958-4933-9C7A-4A09BD945C31}" dt="2023-05-22T18:26:34.389" v="1060" actId="1076"/>
          <ac:picMkLst>
            <pc:docMk/>
            <pc:sldMk cId="232543591" sldId="532"/>
            <ac:picMk id="10" creationId="{7D0150C2-4352-83B6-D039-0D24C745481A}"/>
          </ac:picMkLst>
        </pc:picChg>
        <pc:picChg chg="del">
          <ac:chgData name="Chittaranjan Hens" userId="6fc03958433e8a43" providerId="LiveId" clId="{27E4A13E-1958-4933-9C7A-4A09BD945C31}" dt="2023-05-22T18:26:01.616" v="1054" actId="478"/>
          <ac:picMkLst>
            <pc:docMk/>
            <pc:sldMk cId="232543591" sldId="532"/>
            <ac:picMk id="15" creationId="{3F0AE8D4-A250-ED22-C555-17C9D19DB27D}"/>
          </ac:picMkLst>
        </pc:picChg>
        <pc:picChg chg="del">
          <ac:chgData name="Chittaranjan Hens" userId="6fc03958433e8a43" providerId="LiveId" clId="{27E4A13E-1958-4933-9C7A-4A09BD945C31}" dt="2023-05-22T18:26:04.059" v="1055" actId="478"/>
          <ac:picMkLst>
            <pc:docMk/>
            <pc:sldMk cId="232543591" sldId="532"/>
            <ac:picMk id="17" creationId="{1BC7182C-9BD1-30C2-C437-73C3D53FEF67}"/>
          </ac:picMkLst>
        </pc:picChg>
        <pc:picChg chg="del">
          <ac:chgData name="Chittaranjan Hens" userId="6fc03958433e8a43" providerId="LiveId" clId="{27E4A13E-1958-4933-9C7A-4A09BD945C31}" dt="2023-05-22T18:25:59.327" v="1053" actId="478"/>
          <ac:picMkLst>
            <pc:docMk/>
            <pc:sldMk cId="232543591" sldId="532"/>
            <ac:picMk id="19" creationId="{F6D847CC-4400-72A1-982A-6245EF9C6D9A}"/>
          </ac:picMkLst>
        </pc:picChg>
      </pc:sldChg>
      <pc:sldChg chg="add del">
        <pc:chgData name="Chittaranjan Hens" userId="6fc03958433e8a43" providerId="LiveId" clId="{27E4A13E-1958-4933-9C7A-4A09BD945C31}" dt="2023-05-22T18:25:50.247" v="1051" actId="47"/>
        <pc:sldMkLst>
          <pc:docMk/>
          <pc:sldMk cId="682054609" sldId="532"/>
        </pc:sldMkLst>
      </pc:sldChg>
      <pc:sldChg chg="add del">
        <pc:chgData name="Chittaranjan Hens" userId="6fc03958433e8a43" providerId="LiveId" clId="{27E4A13E-1958-4933-9C7A-4A09BD945C31}" dt="2023-05-22T16:20:35.276" v="361"/>
        <pc:sldMkLst>
          <pc:docMk/>
          <pc:sldMk cId="1345423379" sldId="532"/>
        </pc:sldMkLst>
      </pc:sldChg>
      <pc:sldChg chg="addSp delSp modSp add mod delAnim modAnim">
        <pc:chgData name="Chittaranjan Hens" userId="6fc03958433e8a43" providerId="LiveId" clId="{27E4A13E-1958-4933-9C7A-4A09BD945C31}" dt="2023-05-22T18:38:08.322" v="1175"/>
        <pc:sldMkLst>
          <pc:docMk/>
          <pc:sldMk cId="3660844402" sldId="533"/>
        </pc:sldMkLst>
        <pc:spChg chg="add del mod">
          <ac:chgData name="Chittaranjan Hens" userId="6fc03958433e8a43" providerId="LiveId" clId="{27E4A13E-1958-4933-9C7A-4A09BD945C31}" dt="2023-05-22T18:37:20.728" v="1166" actId="478"/>
          <ac:spMkLst>
            <pc:docMk/>
            <pc:sldMk cId="3660844402" sldId="533"/>
            <ac:spMk id="21" creationId="{5FF423B6-A2D4-66FC-8251-D752BA8F3430}"/>
          </ac:spMkLst>
        </pc:spChg>
        <pc:spChg chg="add mod">
          <ac:chgData name="Chittaranjan Hens" userId="6fc03958433e8a43" providerId="LiveId" clId="{27E4A13E-1958-4933-9C7A-4A09BD945C31}" dt="2023-05-22T18:36:36.570" v="1160" actId="164"/>
          <ac:spMkLst>
            <pc:docMk/>
            <pc:sldMk cId="3660844402" sldId="533"/>
            <ac:spMk id="22" creationId="{FE9DBDA2-C24C-6B49-A043-3819C2AB1849}"/>
          </ac:spMkLst>
        </pc:spChg>
        <pc:spChg chg="add mod">
          <ac:chgData name="Chittaranjan Hens" userId="6fc03958433e8a43" providerId="LiveId" clId="{27E4A13E-1958-4933-9C7A-4A09BD945C31}" dt="2023-05-22T18:36:29.370" v="1159" actId="164"/>
          <ac:spMkLst>
            <pc:docMk/>
            <pc:sldMk cId="3660844402" sldId="533"/>
            <ac:spMk id="23" creationId="{72185147-D6F8-DE6F-C064-B591B05EB4B8}"/>
          </ac:spMkLst>
        </pc:spChg>
        <pc:spChg chg="add mod">
          <ac:chgData name="Chittaranjan Hens" userId="6fc03958433e8a43" providerId="LiveId" clId="{27E4A13E-1958-4933-9C7A-4A09BD945C31}" dt="2023-05-22T18:36:36.570" v="1160" actId="164"/>
          <ac:spMkLst>
            <pc:docMk/>
            <pc:sldMk cId="3660844402" sldId="533"/>
            <ac:spMk id="24" creationId="{0E84D7BF-C2C5-D502-0F87-7F344BEECCCD}"/>
          </ac:spMkLst>
        </pc:spChg>
        <pc:spChg chg="add mod">
          <ac:chgData name="Chittaranjan Hens" userId="6fc03958433e8a43" providerId="LiveId" clId="{27E4A13E-1958-4933-9C7A-4A09BD945C31}" dt="2023-05-22T18:37:11.787" v="1163" actId="1076"/>
          <ac:spMkLst>
            <pc:docMk/>
            <pc:sldMk cId="3660844402" sldId="533"/>
            <ac:spMk id="25" creationId="{1A010755-0066-3E56-2B5F-5D57ABC1FB9F}"/>
          </ac:spMkLst>
        </pc:spChg>
        <pc:spChg chg="add mod">
          <ac:chgData name="Chittaranjan Hens" userId="6fc03958433e8a43" providerId="LiveId" clId="{27E4A13E-1958-4933-9C7A-4A09BD945C31}" dt="2023-05-22T18:36:41.287" v="1161" actId="164"/>
          <ac:spMkLst>
            <pc:docMk/>
            <pc:sldMk cId="3660844402" sldId="533"/>
            <ac:spMk id="26" creationId="{084AEF3E-198F-8972-06A4-A7B214620A5F}"/>
          </ac:spMkLst>
        </pc:spChg>
        <pc:grpChg chg="add mod">
          <ac:chgData name="Chittaranjan Hens" userId="6fc03958433e8a43" providerId="LiveId" clId="{27E4A13E-1958-4933-9C7A-4A09BD945C31}" dt="2023-05-22T18:37:24.081" v="1167" actId="1076"/>
          <ac:grpSpMkLst>
            <pc:docMk/>
            <pc:sldMk cId="3660844402" sldId="533"/>
            <ac:grpSpMk id="27" creationId="{348CEE40-4635-777E-B5DD-71FDD48C06FC}"/>
          </ac:grpSpMkLst>
        </pc:grpChg>
        <pc:grpChg chg="add mod">
          <ac:chgData name="Chittaranjan Hens" userId="6fc03958433e8a43" providerId="LiveId" clId="{27E4A13E-1958-4933-9C7A-4A09BD945C31}" dt="2023-05-22T18:36:36.570" v="1160" actId="164"/>
          <ac:grpSpMkLst>
            <pc:docMk/>
            <pc:sldMk cId="3660844402" sldId="533"/>
            <ac:grpSpMk id="28" creationId="{7301CE4B-056F-3DF5-A6C0-F38F5EEC1529}"/>
          </ac:grpSpMkLst>
        </pc:grpChg>
        <pc:grpChg chg="add mod">
          <ac:chgData name="Chittaranjan Hens" userId="6fc03958433e8a43" providerId="LiveId" clId="{27E4A13E-1958-4933-9C7A-4A09BD945C31}" dt="2023-05-22T18:36:41.287" v="1161" actId="164"/>
          <ac:grpSpMkLst>
            <pc:docMk/>
            <pc:sldMk cId="3660844402" sldId="533"/>
            <ac:grpSpMk id="29" creationId="{DC6A5FCE-9365-0C64-D069-F59802D24A88}"/>
          </ac:grpSpMkLst>
        </pc:grpChg>
        <pc:picChg chg="del">
          <ac:chgData name="Chittaranjan Hens" userId="6fc03958433e8a43" providerId="LiveId" clId="{27E4A13E-1958-4933-9C7A-4A09BD945C31}" dt="2023-05-22T18:27:45.816" v="1066" actId="478"/>
          <ac:picMkLst>
            <pc:docMk/>
            <pc:sldMk cId="3660844402" sldId="533"/>
            <ac:picMk id="3" creationId="{3D349F28-83D3-3341-83D9-B7AEFAF087F6}"/>
          </ac:picMkLst>
        </pc:picChg>
        <pc:picChg chg="add del mod">
          <ac:chgData name="Chittaranjan Hens" userId="6fc03958433e8a43" providerId="LiveId" clId="{27E4A13E-1958-4933-9C7A-4A09BD945C31}" dt="2023-05-22T18:28:26.684" v="1078" actId="478"/>
          <ac:picMkLst>
            <pc:docMk/>
            <pc:sldMk cId="3660844402" sldId="533"/>
            <ac:picMk id="4" creationId="{3A38B0B0-8A42-1FE5-3D18-46C192BE23A3}"/>
          </ac:picMkLst>
        </pc:picChg>
        <pc:picChg chg="del">
          <ac:chgData name="Chittaranjan Hens" userId="6fc03958433e8a43" providerId="LiveId" clId="{27E4A13E-1958-4933-9C7A-4A09BD945C31}" dt="2023-05-22T18:27:09.463" v="1062" actId="478"/>
          <ac:picMkLst>
            <pc:docMk/>
            <pc:sldMk cId="3660844402" sldId="533"/>
            <ac:picMk id="7" creationId="{5CD93BC2-E3BA-319E-4DA8-9EC286359663}"/>
          </ac:picMkLst>
        </pc:picChg>
        <pc:picChg chg="del">
          <ac:chgData name="Chittaranjan Hens" userId="6fc03958433e8a43" providerId="LiveId" clId="{27E4A13E-1958-4933-9C7A-4A09BD945C31}" dt="2023-05-22T18:27:11.952" v="1063" actId="478"/>
          <ac:picMkLst>
            <pc:docMk/>
            <pc:sldMk cId="3660844402" sldId="533"/>
            <ac:picMk id="10" creationId="{7D0150C2-4352-83B6-D039-0D24C745481A}"/>
          </ac:picMkLst>
        </pc:picChg>
        <pc:picChg chg="add mod">
          <ac:chgData name="Chittaranjan Hens" userId="6fc03958433e8a43" providerId="LiveId" clId="{27E4A13E-1958-4933-9C7A-4A09BD945C31}" dt="2023-05-22T18:28:29.445" v="1079" actId="1076"/>
          <ac:picMkLst>
            <pc:docMk/>
            <pc:sldMk cId="3660844402" sldId="533"/>
            <ac:picMk id="11" creationId="{8561D2FD-9A8F-C853-ED13-8ECFCCE0EB19}"/>
          </ac:picMkLst>
        </pc:picChg>
        <pc:picChg chg="add mod">
          <ac:chgData name="Chittaranjan Hens" userId="6fc03958433e8a43" providerId="LiveId" clId="{27E4A13E-1958-4933-9C7A-4A09BD945C31}" dt="2023-05-22T18:36:36.570" v="1160" actId="164"/>
          <ac:picMkLst>
            <pc:docMk/>
            <pc:sldMk cId="3660844402" sldId="533"/>
            <ac:picMk id="13" creationId="{D4D7F83D-2218-DAA6-C01B-FB3061EB0F4D}"/>
          </ac:picMkLst>
        </pc:picChg>
        <pc:picChg chg="add mod">
          <ac:chgData name="Chittaranjan Hens" userId="6fc03958433e8a43" providerId="LiveId" clId="{27E4A13E-1958-4933-9C7A-4A09BD945C31}" dt="2023-05-22T18:36:29.370" v="1159" actId="164"/>
          <ac:picMkLst>
            <pc:docMk/>
            <pc:sldMk cId="3660844402" sldId="533"/>
            <ac:picMk id="16" creationId="{B05636B8-BFF4-5122-FE81-269962E30627}"/>
          </ac:picMkLst>
        </pc:picChg>
        <pc:picChg chg="add mod">
          <ac:chgData name="Chittaranjan Hens" userId="6fc03958433e8a43" providerId="LiveId" clId="{27E4A13E-1958-4933-9C7A-4A09BD945C31}" dt="2023-05-22T18:36:41.287" v="1161" actId="164"/>
          <ac:picMkLst>
            <pc:docMk/>
            <pc:sldMk cId="3660844402" sldId="533"/>
            <ac:picMk id="18" creationId="{5052DFCD-74F6-4983-C48A-4A0735AF709C}"/>
          </ac:picMkLst>
        </pc:picChg>
        <pc:picChg chg="add mod">
          <ac:chgData name="Chittaranjan Hens" userId="6fc03958433e8a43" providerId="LiveId" clId="{27E4A13E-1958-4933-9C7A-4A09BD945C31}" dt="2023-05-22T18:37:48.744" v="1171" actId="1076"/>
          <ac:picMkLst>
            <pc:docMk/>
            <pc:sldMk cId="3660844402" sldId="533"/>
            <ac:picMk id="20" creationId="{C7EFB27D-CF1E-5915-7ADD-7470E95FD992}"/>
          </ac:picMkLst>
        </pc:picChg>
      </pc:sldChg>
      <pc:sldChg chg="add ord modAnim">
        <pc:chgData name="Chittaranjan Hens" userId="6fc03958433e8a43" providerId="LiveId" clId="{27E4A13E-1958-4933-9C7A-4A09BD945C31}" dt="2023-05-22T18:30:57.358" v="1104"/>
        <pc:sldMkLst>
          <pc:docMk/>
          <pc:sldMk cId="1126603766" sldId="534"/>
        </pc:sldMkLst>
      </pc:sldChg>
      <pc:sldChg chg="add del modAnim">
        <pc:chgData name="Chittaranjan Hens" userId="6fc03958433e8a43" providerId="LiveId" clId="{27E4A13E-1958-4933-9C7A-4A09BD945C31}" dt="2023-05-22T18:33:36.489" v="1126" actId="47"/>
        <pc:sldMkLst>
          <pc:docMk/>
          <pc:sldMk cId="170525442" sldId="535"/>
        </pc:sldMkLst>
      </pc:sldChg>
      <pc:sldChg chg="addSp delSp modSp add del mod">
        <pc:chgData name="Chittaranjan Hens" userId="6fc03958433e8a43" providerId="LiveId" clId="{27E4A13E-1958-4933-9C7A-4A09BD945C31}" dt="2023-05-22T18:38:24.805" v="1177" actId="47"/>
        <pc:sldMkLst>
          <pc:docMk/>
          <pc:sldMk cId="1479847691" sldId="536"/>
        </pc:sldMkLst>
        <pc:spChg chg="del">
          <ac:chgData name="Chittaranjan Hens" userId="6fc03958433e8a43" providerId="LiveId" clId="{27E4A13E-1958-4933-9C7A-4A09BD945C31}" dt="2023-05-22T18:33:47.387" v="1129" actId="478"/>
          <ac:spMkLst>
            <pc:docMk/>
            <pc:sldMk cId="1479847691" sldId="536"/>
            <ac:spMk id="21" creationId="{5FF423B6-A2D4-66FC-8251-D752BA8F3430}"/>
          </ac:spMkLst>
        </pc:spChg>
        <pc:spChg chg="del">
          <ac:chgData name="Chittaranjan Hens" userId="6fc03958433e8a43" providerId="LiveId" clId="{27E4A13E-1958-4933-9C7A-4A09BD945C31}" dt="2023-05-22T18:33:44.946" v="1128" actId="478"/>
          <ac:spMkLst>
            <pc:docMk/>
            <pc:sldMk cId="1479847691" sldId="536"/>
            <ac:spMk id="23" creationId="{72185147-D6F8-DE6F-C064-B591B05EB4B8}"/>
          </ac:spMkLst>
        </pc:spChg>
        <pc:picChg chg="add mod">
          <ac:chgData name="Chittaranjan Hens" userId="6fc03958433e8a43" providerId="LiveId" clId="{27E4A13E-1958-4933-9C7A-4A09BD945C31}" dt="2023-05-22T18:34:00" v="1134" actId="1076"/>
          <ac:picMkLst>
            <pc:docMk/>
            <pc:sldMk cId="1479847691" sldId="536"/>
            <ac:picMk id="3" creationId="{2013A742-41C2-2DA1-2745-0C12DD13867A}"/>
          </ac:picMkLst>
        </pc:picChg>
        <pc:picChg chg="del">
          <ac:chgData name="Chittaranjan Hens" userId="6fc03958433e8a43" providerId="LiveId" clId="{27E4A13E-1958-4933-9C7A-4A09BD945C31}" dt="2023-05-22T18:33:42.662" v="1127" actId="478"/>
          <ac:picMkLst>
            <pc:docMk/>
            <pc:sldMk cId="1479847691" sldId="536"/>
            <ac:picMk id="16" creationId="{B05636B8-BFF4-5122-FE81-269962E30627}"/>
          </ac:picMkLst>
        </pc:picChg>
        <pc:picChg chg="del">
          <ac:chgData name="Chittaranjan Hens" userId="6fc03958433e8a43" providerId="LiveId" clId="{27E4A13E-1958-4933-9C7A-4A09BD945C31}" dt="2023-05-22T18:33:49.625" v="1130" actId="478"/>
          <ac:picMkLst>
            <pc:docMk/>
            <pc:sldMk cId="1479847691" sldId="536"/>
            <ac:picMk id="18" creationId="{5052DFCD-74F6-4983-C48A-4A0735AF709C}"/>
          </ac:picMkLst>
        </pc:picChg>
        <pc:picChg chg="mod">
          <ac:chgData name="Chittaranjan Hens" userId="6fc03958433e8a43" providerId="LiveId" clId="{27E4A13E-1958-4933-9C7A-4A09BD945C31}" dt="2023-05-22T18:33:51.637" v="1131" actId="1076"/>
          <ac:picMkLst>
            <pc:docMk/>
            <pc:sldMk cId="1479847691" sldId="536"/>
            <ac:picMk id="20" creationId="{C7EFB27D-CF1E-5915-7ADD-7470E95FD992}"/>
          </ac:picMkLst>
        </pc:picChg>
      </pc:sldChg>
      <pc:sldChg chg="addSp delSp modSp add mod delAnim modAnim">
        <pc:chgData name="Chittaranjan Hens" userId="6fc03958433e8a43" providerId="LiveId" clId="{27E4A13E-1958-4933-9C7A-4A09BD945C31}" dt="2023-05-22T18:40:55.590" v="1189" actId="1076"/>
        <pc:sldMkLst>
          <pc:docMk/>
          <pc:sldMk cId="1057230639" sldId="537"/>
        </pc:sldMkLst>
        <pc:grpChg chg="mod">
          <ac:chgData name="Chittaranjan Hens" userId="6fc03958433e8a43" providerId="LiveId" clId="{27E4A13E-1958-4933-9C7A-4A09BD945C31}" dt="2023-05-22T18:38:40.926" v="1181" actId="1076"/>
          <ac:grpSpMkLst>
            <pc:docMk/>
            <pc:sldMk cId="1057230639" sldId="537"/>
            <ac:grpSpMk id="27" creationId="{348CEE40-4635-777E-B5DD-71FDD48C06FC}"/>
          </ac:grpSpMkLst>
        </pc:grpChg>
        <pc:grpChg chg="del">
          <ac:chgData name="Chittaranjan Hens" userId="6fc03958433e8a43" providerId="LiveId" clId="{27E4A13E-1958-4933-9C7A-4A09BD945C31}" dt="2023-05-22T18:38:31.730" v="1178" actId="478"/>
          <ac:grpSpMkLst>
            <pc:docMk/>
            <pc:sldMk cId="1057230639" sldId="537"/>
            <ac:grpSpMk id="28" creationId="{7301CE4B-056F-3DF5-A6C0-F38F5EEC1529}"/>
          </ac:grpSpMkLst>
        </pc:grpChg>
        <pc:grpChg chg="del">
          <ac:chgData name="Chittaranjan Hens" userId="6fc03958433e8a43" providerId="LiveId" clId="{27E4A13E-1958-4933-9C7A-4A09BD945C31}" dt="2023-05-22T18:38:35.848" v="1179" actId="478"/>
          <ac:grpSpMkLst>
            <pc:docMk/>
            <pc:sldMk cId="1057230639" sldId="537"/>
            <ac:grpSpMk id="29" creationId="{DC6A5FCE-9365-0C64-D069-F59802D24A88}"/>
          </ac:grpSpMkLst>
        </pc:grpChg>
        <pc:picChg chg="add mod">
          <ac:chgData name="Chittaranjan Hens" userId="6fc03958433e8a43" providerId="LiveId" clId="{27E4A13E-1958-4933-9C7A-4A09BD945C31}" dt="2023-05-22T18:40:55.590" v="1189" actId="1076"/>
          <ac:picMkLst>
            <pc:docMk/>
            <pc:sldMk cId="1057230639" sldId="537"/>
            <ac:picMk id="3" creationId="{69222CD5-EF82-5080-E2E8-EAE5765DCBA3}"/>
          </ac:picMkLst>
        </pc:picChg>
        <pc:picChg chg="mod">
          <ac:chgData name="Chittaranjan Hens" userId="6fc03958433e8a43" providerId="LiveId" clId="{27E4A13E-1958-4933-9C7A-4A09BD945C31}" dt="2023-05-22T18:38:42.030" v="1182" actId="1076"/>
          <ac:picMkLst>
            <pc:docMk/>
            <pc:sldMk cId="1057230639" sldId="537"/>
            <ac:picMk id="20" creationId="{C7EFB27D-CF1E-5915-7ADD-7470E95FD992}"/>
          </ac:picMkLst>
        </pc:picChg>
      </pc:sldChg>
      <pc:sldChg chg="addSp delSp modSp add">
        <pc:chgData name="Chittaranjan Hens" userId="6fc03958433e8a43" providerId="LiveId" clId="{27E4A13E-1958-4933-9C7A-4A09BD945C31}" dt="2023-05-22T19:26:04.152" v="1213"/>
        <pc:sldMkLst>
          <pc:docMk/>
          <pc:sldMk cId="3943889675" sldId="538"/>
        </pc:sldMkLst>
        <pc:picChg chg="mod">
          <ac:chgData name="Chittaranjan Hens" userId="6fc03958433e8a43" providerId="LiveId" clId="{27E4A13E-1958-4933-9C7A-4A09BD945C31}" dt="2023-05-22T19:25:15.777" v="1205" actId="14100"/>
          <ac:picMkLst>
            <pc:docMk/>
            <pc:sldMk cId="3943889675" sldId="538"/>
            <ac:picMk id="6" creationId="{0A2B2CB1-D23D-BF0E-26A3-297A4175B3E7}"/>
          </ac:picMkLst>
        </pc:picChg>
        <pc:picChg chg="add del mod">
          <ac:chgData name="Chittaranjan Hens" userId="6fc03958433e8a43" providerId="LiveId" clId="{27E4A13E-1958-4933-9C7A-4A09BD945C31}" dt="2023-05-22T19:26:02.031" v="1212" actId="478"/>
          <ac:picMkLst>
            <pc:docMk/>
            <pc:sldMk cId="3943889675" sldId="538"/>
            <ac:picMk id="2050" creationId="{EAF0EE31-DC61-262A-A598-B178D841AA45}"/>
          </ac:picMkLst>
        </pc:picChg>
        <pc:picChg chg="add">
          <ac:chgData name="Chittaranjan Hens" userId="6fc03958433e8a43" providerId="LiveId" clId="{27E4A13E-1958-4933-9C7A-4A09BD945C31}" dt="2023-05-22T19:26:04.152" v="1213"/>
          <ac:picMkLst>
            <pc:docMk/>
            <pc:sldMk cId="3943889675" sldId="538"/>
            <ac:picMk id="2052" creationId="{102D9394-E685-DF5E-73EC-70584B5AD297}"/>
          </ac:picMkLst>
        </pc:picChg>
      </pc:sldChg>
    </pc:docChg>
  </pc:docChgLst>
  <pc:docChgLst>
    <pc:chgData name="Chittaranjan Hens" userId="6fc03958433e8a43" providerId="LiveId" clId="{45BBDBC7-ECFC-42F5-9462-0AB57CB5F814}"/>
    <pc:docChg chg="undo redo custSel addSld delSld modSld sldOrd">
      <pc:chgData name="Chittaranjan Hens" userId="6fc03958433e8a43" providerId="LiveId" clId="{45BBDBC7-ECFC-42F5-9462-0AB57CB5F814}" dt="2023-06-04T18:46:52.581" v="2716"/>
      <pc:docMkLst>
        <pc:docMk/>
      </pc:docMkLst>
      <pc:sldChg chg="modAnim">
        <pc:chgData name="Chittaranjan Hens" userId="6fc03958433e8a43" providerId="LiveId" clId="{45BBDBC7-ECFC-42F5-9462-0AB57CB5F814}" dt="2023-06-03T18:39:02.056" v="1897"/>
        <pc:sldMkLst>
          <pc:docMk/>
          <pc:sldMk cId="1485387818" sldId="428"/>
        </pc:sldMkLst>
      </pc:sldChg>
      <pc:sldChg chg="addSp delSp modSp mod">
        <pc:chgData name="Chittaranjan Hens" userId="6fc03958433e8a43" providerId="LiveId" clId="{45BBDBC7-ECFC-42F5-9462-0AB57CB5F814}" dt="2023-06-01T17:54:13.943" v="23"/>
        <pc:sldMkLst>
          <pc:docMk/>
          <pc:sldMk cId="2183228487" sldId="432"/>
        </pc:sldMkLst>
        <pc:spChg chg="add mod">
          <ac:chgData name="Chittaranjan Hens" userId="6fc03958433e8a43" providerId="LiveId" clId="{45BBDBC7-ECFC-42F5-9462-0AB57CB5F814}" dt="2023-06-01T17:54:13.943" v="23"/>
          <ac:spMkLst>
            <pc:docMk/>
            <pc:sldMk cId="2183228487" sldId="432"/>
            <ac:spMk id="2" creationId="{B340C310-0396-B979-6679-485E52900BAA}"/>
          </ac:spMkLst>
        </pc:spChg>
        <pc:spChg chg="del mod">
          <ac:chgData name="Chittaranjan Hens" userId="6fc03958433e8a43" providerId="LiveId" clId="{45BBDBC7-ECFC-42F5-9462-0AB57CB5F814}" dt="2023-06-01T17:52:39.322" v="14"/>
          <ac:spMkLst>
            <pc:docMk/>
            <pc:sldMk cId="2183228487" sldId="432"/>
            <ac:spMk id="14" creationId="{6E3CF588-8C30-0C77-56E6-E2CC3EDBAE0E}"/>
          </ac:spMkLst>
        </pc:spChg>
      </pc:sldChg>
      <pc:sldChg chg="ord">
        <pc:chgData name="Chittaranjan Hens" userId="6fc03958433e8a43" providerId="LiveId" clId="{45BBDBC7-ECFC-42F5-9462-0AB57CB5F814}" dt="2023-06-03T16:06:56.119" v="740"/>
        <pc:sldMkLst>
          <pc:docMk/>
          <pc:sldMk cId="1298939225" sldId="434"/>
        </pc:sldMkLst>
      </pc:sldChg>
      <pc:sldChg chg="modSp mod">
        <pc:chgData name="Chittaranjan Hens" userId="6fc03958433e8a43" providerId="LiveId" clId="{45BBDBC7-ECFC-42F5-9462-0AB57CB5F814}" dt="2023-06-01T17:56:45.588" v="60" actId="14100"/>
        <pc:sldMkLst>
          <pc:docMk/>
          <pc:sldMk cId="56064343" sldId="435"/>
        </pc:sldMkLst>
        <pc:picChg chg="mod">
          <ac:chgData name="Chittaranjan Hens" userId="6fc03958433e8a43" providerId="LiveId" clId="{45BBDBC7-ECFC-42F5-9462-0AB57CB5F814}" dt="2023-06-01T17:56:45.588" v="60" actId="14100"/>
          <ac:picMkLst>
            <pc:docMk/>
            <pc:sldMk cId="56064343" sldId="435"/>
            <ac:picMk id="13" creationId="{A747CC92-F148-31A3-3B2E-7172D81219DB}"/>
          </ac:picMkLst>
        </pc:picChg>
      </pc:sldChg>
      <pc:sldChg chg="addSp modSp mod modAnim">
        <pc:chgData name="Chittaranjan Hens" userId="6fc03958433e8a43" providerId="LiveId" clId="{45BBDBC7-ECFC-42F5-9462-0AB57CB5F814}" dt="2023-06-04T04:25:03.011" v="1938" actId="6549"/>
        <pc:sldMkLst>
          <pc:docMk/>
          <pc:sldMk cId="1301149833" sldId="436"/>
        </pc:sldMkLst>
        <pc:spChg chg="add mod">
          <ac:chgData name="Chittaranjan Hens" userId="6fc03958433e8a43" providerId="LiveId" clId="{45BBDBC7-ECFC-42F5-9462-0AB57CB5F814}" dt="2023-06-03T16:52:11.775" v="1424" actId="207"/>
          <ac:spMkLst>
            <pc:docMk/>
            <pc:sldMk cId="1301149833" sldId="436"/>
            <ac:spMk id="2" creationId="{3F6E01B8-7F42-12D4-D313-2B5F3E695CB2}"/>
          </ac:spMkLst>
        </pc:spChg>
        <pc:spChg chg="add mod">
          <ac:chgData name="Chittaranjan Hens" userId="6fc03958433e8a43" providerId="LiveId" clId="{45BBDBC7-ECFC-42F5-9462-0AB57CB5F814}" dt="2023-06-04T04:25:03.011" v="1938" actId="6549"/>
          <ac:spMkLst>
            <pc:docMk/>
            <pc:sldMk cId="1301149833" sldId="436"/>
            <ac:spMk id="3" creationId="{92BA1D68-75BF-57E0-8C41-62BAA3A27C8B}"/>
          </ac:spMkLst>
        </pc:spChg>
      </pc:sldChg>
      <pc:sldChg chg="addSp delSp modSp add mod delAnim modAnim">
        <pc:chgData name="Chittaranjan Hens" userId="6fc03958433e8a43" providerId="LiveId" clId="{45BBDBC7-ECFC-42F5-9462-0AB57CB5F814}" dt="2023-06-03T16:15:14.457" v="768"/>
        <pc:sldMkLst>
          <pc:docMk/>
          <pc:sldMk cId="1074777557" sldId="438"/>
        </pc:sldMkLst>
        <pc:spChg chg="add mod">
          <ac:chgData name="Chittaranjan Hens" userId="6fc03958433e8a43" providerId="LiveId" clId="{45BBDBC7-ECFC-42F5-9462-0AB57CB5F814}" dt="2023-06-01T17:54:39.926" v="46" actId="207"/>
          <ac:spMkLst>
            <pc:docMk/>
            <pc:sldMk cId="1074777557" sldId="438"/>
            <ac:spMk id="4" creationId="{2336FE6E-1811-0D3A-D8F4-04085D3DEF10}"/>
          </ac:spMkLst>
        </pc:spChg>
        <pc:spChg chg="add mod">
          <ac:chgData name="Chittaranjan Hens" userId="6fc03958433e8a43" providerId="LiveId" clId="{45BBDBC7-ECFC-42F5-9462-0AB57CB5F814}" dt="2023-06-03T16:15:09.685" v="767" actId="1076"/>
          <ac:spMkLst>
            <pc:docMk/>
            <pc:sldMk cId="1074777557" sldId="438"/>
            <ac:spMk id="6" creationId="{4929DD98-6D12-2A6A-D4A1-BDA1007237A9}"/>
          </ac:spMkLst>
        </pc:spChg>
        <pc:spChg chg="del">
          <ac:chgData name="Chittaranjan Hens" userId="6fc03958433e8a43" providerId="LiveId" clId="{45BBDBC7-ECFC-42F5-9462-0AB57CB5F814}" dt="2023-06-01T17:52:08.510" v="1" actId="478"/>
          <ac:spMkLst>
            <pc:docMk/>
            <pc:sldMk cId="1074777557" sldId="438"/>
            <ac:spMk id="14" creationId="{6E3CF588-8C30-0C77-56E6-E2CC3EDBAE0E}"/>
          </ac:spMkLst>
        </pc:spChg>
        <pc:spChg chg="del">
          <ac:chgData name="Chittaranjan Hens" userId="6fc03958433e8a43" providerId="LiveId" clId="{45BBDBC7-ECFC-42F5-9462-0AB57CB5F814}" dt="2023-06-01T17:52:08.510" v="1" actId="478"/>
          <ac:spMkLst>
            <pc:docMk/>
            <pc:sldMk cId="1074777557" sldId="438"/>
            <ac:spMk id="25" creationId="{E72AAE2F-8691-8776-B3E7-290EC36B6851}"/>
          </ac:spMkLst>
        </pc:spChg>
        <pc:spChg chg="del">
          <ac:chgData name="Chittaranjan Hens" userId="6fc03958433e8a43" providerId="LiveId" clId="{45BBDBC7-ECFC-42F5-9462-0AB57CB5F814}" dt="2023-06-01T17:52:08.510" v="1" actId="478"/>
          <ac:spMkLst>
            <pc:docMk/>
            <pc:sldMk cId="1074777557" sldId="438"/>
            <ac:spMk id="26" creationId="{61B45327-6E42-5DAD-5A9A-9CC8DC453BF0}"/>
          </ac:spMkLst>
        </pc:spChg>
        <pc:spChg chg="del">
          <ac:chgData name="Chittaranjan Hens" userId="6fc03958433e8a43" providerId="LiveId" clId="{45BBDBC7-ECFC-42F5-9462-0AB57CB5F814}" dt="2023-06-01T17:52:08.510" v="1" actId="478"/>
          <ac:spMkLst>
            <pc:docMk/>
            <pc:sldMk cId="1074777557" sldId="438"/>
            <ac:spMk id="27" creationId="{CAA890ED-C882-AB52-17D6-D210C60F4C1D}"/>
          </ac:spMkLst>
        </pc:spChg>
        <pc:picChg chg="add mod">
          <ac:chgData name="Chittaranjan Hens" userId="6fc03958433e8a43" providerId="LiveId" clId="{45BBDBC7-ECFC-42F5-9462-0AB57CB5F814}" dt="2023-06-03T16:15:07.289" v="766" actId="14100"/>
          <ac:picMkLst>
            <pc:docMk/>
            <pc:sldMk cId="1074777557" sldId="438"/>
            <ac:picMk id="3" creationId="{59B0C194-5689-BCC5-FF79-F0F9A103B6B0}"/>
          </ac:picMkLst>
        </pc:picChg>
        <pc:picChg chg="del">
          <ac:chgData name="Chittaranjan Hens" userId="6fc03958433e8a43" providerId="LiveId" clId="{45BBDBC7-ECFC-42F5-9462-0AB57CB5F814}" dt="2023-06-01T17:52:08.510" v="1" actId="478"/>
          <ac:picMkLst>
            <pc:docMk/>
            <pc:sldMk cId="1074777557" sldId="438"/>
            <ac:picMk id="13" creationId="{EE329856-FA31-56FA-E584-167681DF4CDC}"/>
          </ac:picMkLst>
        </pc:picChg>
        <pc:picChg chg="del">
          <ac:chgData name="Chittaranjan Hens" userId="6fc03958433e8a43" providerId="LiveId" clId="{45BBDBC7-ECFC-42F5-9462-0AB57CB5F814}" dt="2023-06-01T17:52:08.510" v="1" actId="478"/>
          <ac:picMkLst>
            <pc:docMk/>
            <pc:sldMk cId="1074777557" sldId="438"/>
            <ac:picMk id="17" creationId="{CBE155A3-3AD2-198D-5576-0BDC3D4B15DE}"/>
          </ac:picMkLst>
        </pc:picChg>
        <pc:picChg chg="del">
          <ac:chgData name="Chittaranjan Hens" userId="6fc03958433e8a43" providerId="LiveId" clId="{45BBDBC7-ECFC-42F5-9462-0AB57CB5F814}" dt="2023-06-01T17:52:08.510" v="1" actId="478"/>
          <ac:picMkLst>
            <pc:docMk/>
            <pc:sldMk cId="1074777557" sldId="438"/>
            <ac:picMk id="21" creationId="{8BCDDD3C-0ADA-9914-ADE8-026761899BC6}"/>
          </ac:picMkLst>
        </pc:picChg>
        <pc:picChg chg="del">
          <ac:chgData name="Chittaranjan Hens" userId="6fc03958433e8a43" providerId="LiveId" clId="{45BBDBC7-ECFC-42F5-9462-0AB57CB5F814}" dt="2023-06-01T17:52:08.510" v="1" actId="478"/>
          <ac:picMkLst>
            <pc:docMk/>
            <pc:sldMk cId="1074777557" sldId="438"/>
            <ac:picMk id="29" creationId="{311CB311-2842-A264-61B1-5E799549CE59}"/>
          </ac:picMkLst>
        </pc:picChg>
        <pc:picChg chg="del">
          <ac:chgData name="Chittaranjan Hens" userId="6fc03958433e8a43" providerId="LiveId" clId="{45BBDBC7-ECFC-42F5-9462-0AB57CB5F814}" dt="2023-06-01T17:52:08.510" v="1" actId="478"/>
          <ac:picMkLst>
            <pc:docMk/>
            <pc:sldMk cId="1074777557" sldId="438"/>
            <ac:picMk id="31" creationId="{4FBCF32B-AB34-5A9E-2F29-E681811B90C6}"/>
          </ac:picMkLst>
        </pc:picChg>
      </pc:sldChg>
      <pc:sldChg chg="addSp delSp modSp add mod modAnim">
        <pc:chgData name="Chittaranjan Hens" userId="6fc03958433e8a43" providerId="LiveId" clId="{45BBDBC7-ECFC-42F5-9462-0AB57CB5F814}" dt="2023-06-01T18:20:09.553" v="90" actId="1076"/>
        <pc:sldMkLst>
          <pc:docMk/>
          <pc:sldMk cId="936066137" sldId="439"/>
        </pc:sldMkLst>
        <pc:spChg chg="mod">
          <ac:chgData name="Chittaranjan Hens" userId="6fc03958433e8a43" providerId="LiveId" clId="{45BBDBC7-ECFC-42F5-9462-0AB57CB5F814}" dt="2023-06-01T18:20:09.553" v="90" actId="1076"/>
          <ac:spMkLst>
            <pc:docMk/>
            <pc:sldMk cId="936066137" sldId="439"/>
            <ac:spMk id="4" creationId="{2336FE6E-1811-0D3A-D8F4-04085D3DEF10}"/>
          </ac:spMkLst>
        </pc:spChg>
        <pc:spChg chg="del">
          <ac:chgData name="Chittaranjan Hens" userId="6fc03958433e8a43" providerId="LiveId" clId="{45BBDBC7-ECFC-42F5-9462-0AB57CB5F814}" dt="2023-06-01T17:54:47.411" v="48" actId="478"/>
          <ac:spMkLst>
            <pc:docMk/>
            <pc:sldMk cId="936066137" sldId="439"/>
            <ac:spMk id="6" creationId="{4929DD98-6D12-2A6A-D4A1-BDA1007237A9}"/>
          </ac:spMkLst>
        </pc:spChg>
        <pc:picChg chg="add mod">
          <ac:chgData name="Chittaranjan Hens" userId="6fc03958433e8a43" providerId="LiveId" clId="{45BBDBC7-ECFC-42F5-9462-0AB57CB5F814}" dt="2023-06-01T17:55:02.154" v="50" actId="1076"/>
          <ac:picMkLst>
            <pc:docMk/>
            <pc:sldMk cId="936066137" sldId="439"/>
            <ac:picMk id="2" creationId="{BD2CC695-C03B-CBA5-A82C-672A36D9E6C9}"/>
          </ac:picMkLst>
        </pc:picChg>
        <pc:picChg chg="del">
          <ac:chgData name="Chittaranjan Hens" userId="6fc03958433e8a43" providerId="LiveId" clId="{45BBDBC7-ECFC-42F5-9462-0AB57CB5F814}" dt="2023-06-01T17:54:47.411" v="48" actId="478"/>
          <ac:picMkLst>
            <pc:docMk/>
            <pc:sldMk cId="936066137" sldId="439"/>
            <ac:picMk id="3" creationId="{59B0C194-5689-BCC5-FF79-F0F9A103B6B0}"/>
          </ac:picMkLst>
        </pc:picChg>
        <pc:picChg chg="add mod">
          <ac:chgData name="Chittaranjan Hens" userId="6fc03958433e8a43" providerId="LiveId" clId="{45BBDBC7-ECFC-42F5-9462-0AB57CB5F814}" dt="2023-06-01T17:55:23.903" v="55" actId="1076"/>
          <ac:picMkLst>
            <pc:docMk/>
            <pc:sldMk cId="936066137" sldId="439"/>
            <ac:picMk id="7" creationId="{2114F0E2-6F5C-CD72-83EE-00F877066324}"/>
          </ac:picMkLst>
        </pc:picChg>
        <pc:picChg chg="add mod">
          <ac:chgData name="Chittaranjan Hens" userId="6fc03958433e8a43" providerId="LiveId" clId="{45BBDBC7-ECFC-42F5-9462-0AB57CB5F814}" dt="2023-06-01T17:55:34.016" v="57" actId="1076"/>
          <ac:picMkLst>
            <pc:docMk/>
            <pc:sldMk cId="936066137" sldId="439"/>
            <ac:picMk id="9" creationId="{C0BA60DE-2A4C-6CED-0BD3-BA5CBD6399F7}"/>
          </ac:picMkLst>
        </pc:picChg>
        <pc:picChg chg="add mod">
          <ac:chgData name="Chittaranjan Hens" userId="6fc03958433e8a43" providerId="LiveId" clId="{45BBDBC7-ECFC-42F5-9462-0AB57CB5F814}" dt="2023-06-01T18:12:35.106" v="65" actId="1076"/>
          <ac:picMkLst>
            <pc:docMk/>
            <pc:sldMk cId="936066137" sldId="439"/>
            <ac:picMk id="11" creationId="{C3333ACE-FD56-ACF8-4F75-C6FAADDBF7EE}"/>
          </ac:picMkLst>
        </pc:picChg>
      </pc:sldChg>
      <pc:sldChg chg="addSp delSp modSp add mod delAnim">
        <pc:chgData name="Chittaranjan Hens" userId="6fc03958433e8a43" providerId="LiveId" clId="{45BBDBC7-ECFC-42F5-9462-0AB57CB5F814}" dt="2023-06-03T18:45:44.904" v="1898" actId="6549"/>
        <pc:sldMkLst>
          <pc:docMk/>
          <pc:sldMk cId="2323435406" sldId="440"/>
        </pc:sldMkLst>
        <pc:spChg chg="mod">
          <ac:chgData name="Chittaranjan Hens" userId="6fc03958433e8a43" providerId="LiveId" clId="{45BBDBC7-ECFC-42F5-9462-0AB57CB5F814}" dt="2023-06-03T18:45:44.904" v="1898" actId="6549"/>
          <ac:spMkLst>
            <pc:docMk/>
            <pc:sldMk cId="2323435406" sldId="440"/>
            <ac:spMk id="4" creationId="{2336FE6E-1811-0D3A-D8F4-04085D3DEF10}"/>
          </ac:spMkLst>
        </pc:spChg>
        <pc:grpChg chg="add mod">
          <ac:chgData name="Chittaranjan Hens" userId="6fc03958433e8a43" providerId="LiveId" clId="{45BBDBC7-ECFC-42F5-9462-0AB57CB5F814}" dt="2023-06-03T16:10:27.620" v="749" actId="1076"/>
          <ac:grpSpMkLst>
            <pc:docMk/>
            <pc:sldMk cId="2323435406" sldId="440"/>
            <ac:grpSpMk id="10" creationId="{737A8509-99A8-994B-D356-2E0987BAADDD}"/>
          </ac:grpSpMkLst>
        </pc:grpChg>
        <pc:picChg chg="del">
          <ac:chgData name="Chittaranjan Hens" userId="6fc03958433e8a43" providerId="LiveId" clId="{45BBDBC7-ECFC-42F5-9462-0AB57CB5F814}" dt="2023-06-01T18:17:25.381" v="68" actId="478"/>
          <ac:picMkLst>
            <pc:docMk/>
            <pc:sldMk cId="2323435406" sldId="440"/>
            <ac:picMk id="2" creationId="{BD2CC695-C03B-CBA5-A82C-672A36D9E6C9}"/>
          </ac:picMkLst>
        </pc:picChg>
        <pc:picChg chg="add mod">
          <ac:chgData name="Chittaranjan Hens" userId="6fc03958433e8a43" providerId="LiveId" clId="{45BBDBC7-ECFC-42F5-9462-0AB57CB5F814}" dt="2023-06-01T18:18:06.058" v="86" actId="164"/>
          <ac:picMkLst>
            <pc:docMk/>
            <pc:sldMk cId="2323435406" sldId="440"/>
            <ac:picMk id="5" creationId="{8178B631-2D1F-3A88-1605-735362494743}"/>
          </ac:picMkLst>
        </pc:picChg>
        <pc:picChg chg="del">
          <ac:chgData name="Chittaranjan Hens" userId="6fc03958433e8a43" providerId="LiveId" clId="{45BBDBC7-ECFC-42F5-9462-0AB57CB5F814}" dt="2023-06-01T18:17:25.381" v="68" actId="478"/>
          <ac:picMkLst>
            <pc:docMk/>
            <pc:sldMk cId="2323435406" sldId="440"/>
            <ac:picMk id="7" creationId="{2114F0E2-6F5C-CD72-83EE-00F877066324}"/>
          </ac:picMkLst>
        </pc:picChg>
        <pc:picChg chg="add mod">
          <ac:chgData name="Chittaranjan Hens" userId="6fc03958433e8a43" providerId="LiveId" clId="{45BBDBC7-ECFC-42F5-9462-0AB57CB5F814}" dt="2023-06-01T18:18:06.058" v="86" actId="164"/>
          <ac:picMkLst>
            <pc:docMk/>
            <pc:sldMk cId="2323435406" sldId="440"/>
            <ac:picMk id="8" creationId="{97903CE8-3032-5D94-CE80-FFD55685D42D}"/>
          </ac:picMkLst>
        </pc:picChg>
        <pc:picChg chg="del">
          <ac:chgData name="Chittaranjan Hens" userId="6fc03958433e8a43" providerId="LiveId" clId="{45BBDBC7-ECFC-42F5-9462-0AB57CB5F814}" dt="2023-06-01T18:17:25.381" v="68" actId="478"/>
          <ac:picMkLst>
            <pc:docMk/>
            <pc:sldMk cId="2323435406" sldId="440"/>
            <ac:picMk id="9" creationId="{C0BA60DE-2A4C-6CED-0BD3-BA5CBD6399F7}"/>
          </ac:picMkLst>
        </pc:picChg>
        <pc:picChg chg="del">
          <ac:chgData name="Chittaranjan Hens" userId="6fc03958433e8a43" providerId="LiveId" clId="{45BBDBC7-ECFC-42F5-9462-0AB57CB5F814}" dt="2023-06-01T18:17:25.381" v="68" actId="478"/>
          <ac:picMkLst>
            <pc:docMk/>
            <pc:sldMk cId="2323435406" sldId="440"/>
            <ac:picMk id="11" creationId="{C3333ACE-FD56-ACF8-4F75-C6FAADDBF7EE}"/>
          </ac:picMkLst>
        </pc:picChg>
      </pc:sldChg>
      <pc:sldChg chg="addSp delSp modSp add mod setBg delAnim modAnim">
        <pc:chgData name="Chittaranjan Hens" userId="6fc03958433e8a43" providerId="LiveId" clId="{45BBDBC7-ECFC-42F5-9462-0AB57CB5F814}" dt="2023-06-04T17:37:23.057" v="2169"/>
        <pc:sldMkLst>
          <pc:docMk/>
          <pc:sldMk cId="984199188" sldId="441"/>
        </pc:sldMkLst>
        <pc:spChg chg="add del mod">
          <ac:chgData name="Chittaranjan Hens" userId="6fc03958433e8a43" providerId="LiveId" clId="{45BBDBC7-ECFC-42F5-9462-0AB57CB5F814}" dt="2023-06-04T17:37:22.472" v="2168" actId="478"/>
          <ac:spMkLst>
            <pc:docMk/>
            <pc:sldMk cId="984199188" sldId="441"/>
            <ac:spMk id="2" creationId="{5C9EF1A4-F7EB-F56B-69C4-552E9BFD3F08}"/>
          </ac:spMkLst>
        </pc:spChg>
        <pc:spChg chg="add mod">
          <ac:chgData name="Chittaranjan Hens" userId="6fc03958433e8a43" providerId="LiveId" clId="{45BBDBC7-ECFC-42F5-9462-0AB57CB5F814}" dt="2023-06-01T18:20:35.749" v="93"/>
          <ac:spMkLst>
            <pc:docMk/>
            <pc:sldMk cId="984199188" sldId="441"/>
            <ac:spMk id="3" creationId="{F201D213-AF40-7BCD-4914-D92126EEFBEB}"/>
          </ac:spMkLst>
        </pc:spChg>
        <pc:spChg chg="del mod">
          <ac:chgData name="Chittaranjan Hens" userId="6fc03958433e8a43" providerId="LiveId" clId="{45BBDBC7-ECFC-42F5-9462-0AB57CB5F814}" dt="2023-06-04T17:36:37.378" v="2151" actId="478"/>
          <ac:spMkLst>
            <pc:docMk/>
            <pc:sldMk cId="984199188" sldId="441"/>
            <ac:spMk id="4" creationId="{2336FE6E-1811-0D3A-D8F4-04085D3DEF10}"/>
          </ac:spMkLst>
        </pc:spChg>
        <pc:spChg chg="add mod">
          <ac:chgData name="Chittaranjan Hens" userId="6fc03958433e8a43" providerId="LiveId" clId="{45BBDBC7-ECFC-42F5-9462-0AB57CB5F814}" dt="2023-06-04T17:37:23.057" v="2169"/>
          <ac:spMkLst>
            <pc:docMk/>
            <pc:sldMk cId="984199188" sldId="441"/>
            <ac:spMk id="5" creationId="{67647CE2-E02D-5A38-DFA0-D317DEF02EB5}"/>
          </ac:spMkLst>
        </pc:spChg>
        <pc:picChg chg="del">
          <ac:chgData name="Chittaranjan Hens" userId="6fc03958433e8a43" providerId="LiveId" clId="{45BBDBC7-ECFC-42F5-9462-0AB57CB5F814}" dt="2023-06-01T18:20:20.873" v="92" actId="478"/>
          <ac:picMkLst>
            <pc:docMk/>
            <pc:sldMk cId="984199188" sldId="441"/>
            <ac:picMk id="2" creationId="{BD2CC695-C03B-CBA5-A82C-672A36D9E6C9}"/>
          </ac:picMkLst>
        </pc:picChg>
        <pc:picChg chg="add mod ord">
          <ac:chgData name="Chittaranjan Hens" userId="6fc03958433e8a43" providerId="LiveId" clId="{45BBDBC7-ECFC-42F5-9462-0AB57CB5F814}" dt="2023-06-01T18:21:58.163" v="110" actId="1076"/>
          <ac:picMkLst>
            <pc:docMk/>
            <pc:sldMk cId="984199188" sldId="441"/>
            <ac:picMk id="6" creationId="{F71B71C8-C01C-AD5E-B298-DD9C91798964}"/>
          </ac:picMkLst>
        </pc:picChg>
        <pc:picChg chg="del">
          <ac:chgData name="Chittaranjan Hens" userId="6fc03958433e8a43" providerId="LiveId" clId="{45BBDBC7-ECFC-42F5-9462-0AB57CB5F814}" dt="2023-06-01T18:20:20.873" v="92" actId="478"/>
          <ac:picMkLst>
            <pc:docMk/>
            <pc:sldMk cId="984199188" sldId="441"/>
            <ac:picMk id="7" creationId="{2114F0E2-6F5C-CD72-83EE-00F877066324}"/>
          </ac:picMkLst>
        </pc:picChg>
        <pc:picChg chg="del">
          <ac:chgData name="Chittaranjan Hens" userId="6fc03958433e8a43" providerId="LiveId" clId="{45BBDBC7-ECFC-42F5-9462-0AB57CB5F814}" dt="2023-06-01T18:20:20.873" v="92" actId="478"/>
          <ac:picMkLst>
            <pc:docMk/>
            <pc:sldMk cId="984199188" sldId="441"/>
            <ac:picMk id="9" creationId="{C0BA60DE-2A4C-6CED-0BD3-BA5CBD6399F7}"/>
          </ac:picMkLst>
        </pc:picChg>
        <pc:picChg chg="add mod">
          <ac:chgData name="Chittaranjan Hens" userId="6fc03958433e8a43" providerId="LiveId" clId="{45BBDBC7-ECFC-42F5-9462-0AB57CB5F814}" dt="2023-06-01T18:22:03.027" v="113" actId="1076"/>
          <ac:picMkLst>
            <pc:docMk/>
            <pc:sldMk cId="984199188" sldId="441"/>
            <ac:picMk id="10" creationId="{38978ECB-E190-915A-DB1C-1D7D7FC134CB}"/>
          </ac:picMkLst>
        </pc:picChg>
        <pc:picChg chg="del">
          <ac:chgData name="Chittaranjan Hens" userId="6fc03958433e8a43" providerId="LiveId" clId="{45BBDBC7-ECFC-42F5-9462-0AB57CB5F814}" dt="2023-06-01T18:20:20.873" v="92" actId="478"/>
          <ac:picMkLst>
            <pc:docMk/>
            <pc:sldMk cId="984199188" sldId="441"/>
            <ac:picMk id="11" creationId="{C3333ACE-FD56-ACF8-4F75-C6FAADDBF7EE}"/>
          </ac:picMkLst>
        </pc:picChg>
        <pc:picChg chg="add mod">
          <ac:chgData name="Chittaranjan Hens" userId="6fc03958433e8a43" providerId="LiveId" clId="{45BBDBC7-ECFC-42F5-9462-0AB57CB5F814}" dt="2023-06-03T16:10:44.162" v="751" actId="1076"/>
          <ac:picMkLst>
            <pc:docMk/>
            <pc:sldMk cId="984199188" sldId="441"/>
            <ac:picMk id="13" creationId="{1AF89F6F-DF5A-5DDD-00A2-BE947A669075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4T17:37:19.320" v="2166"/>
        <pc:sldMkLst>
          <pc:docMk/>
          <pc:sldMk cId="1597637991" sldId="442"/>
        </pc:sldMkLst>
        <pc:spChg chg="add del mod">
          <ac:chgData name="Chittaranjan Hens" userId="6fc03958433e8a43" providerId="LiveId" clId="{45BBDBC7-ECFC-42F5-9462-0AB57CB5F814}" dt="2023-06-04T17:37:18.710" v="2165" actId="478"/>
          <ac:spMkLst>
            <pc:docMk/>
            <pc:sldMk cId="1597637991" sldId="442"/>
            <ac:spMk id="2" creationId="{0D29A211-ADCC-7D42-4086-FCE5A07218C3}"/>
          </ac:spMkLst>
        </pc:spChg>
        <pc:spChg chg="del">
          <ac:chgData name="Chittaranjan Hens" userId="6fc03958433e8a43" providerId="LiveId" clId="{45BBDBC7-ECFC-42F5-9462-0AB57CB5F814}" dt="2023-06-03T16:09:32.847" v="742" actId="478"/>
          <ac:spMkLst>
            <pc:docMk/>
            <pc:sldMk cId="1597637991" sldId="442"/>
            <ac:spMk id="4" creationId="{2336FE6E-1811-0D3A-D8F4-04085D3DEF10}"/>
          </ac:spMkLst>
        </pc:spChg>
        <pc:spChg chg="add mod">
          <ac:chgData name="Chittaranjan Hens" userId="6fc03958433e8a43" providerId="LiveId" clId="{45BBDBC7-ECFC-42F5-9462-0AB57CB5F814}" dt="2023-06-04T17:37:19.320" v="2166"/>
          <ac:spMkLst>
            <pc:docMk/>
            <pc:sldMk cId="1597637991" sldId="442"/>
            <ac:spMk id="4" creationId="{E744FD67-CDE3-B693-EB27-199E9905173C}"/>
          </ac:spMkLst>
        </pc:spChg>
        <pc:picChg chg="add mod">
          <ac:chgData name="Chittaranjan Hens" userId="6fc03958433e8a43" providerId="LiveId" clId="{45BBDBC7-ECFC-42F5-9462-0AB57CB5F814}" dt="2023-06-01T18:22:46.548" v="124" actId="1076"/>
          <ac:picMkLst>
            <pc:docMk/>
            <pc:sldMk cId="1597637991" sldId="442"/>
            <ac:picMk id="5" creationId="{1CBF7B8C-12A8-6989-1330-563556BD0EAC}"/>
          </ac:picMkLst>
        </pc:picChg>
        <pc:picChg chg="del">
          <ac:chgData name="Chittaranjan Hens" userId="6fc03958433e8a43" providerId="LiveId" clId="{45BBDBC7-ECFC-42F5-9462-0AB57CB5F814}" dt="2023-06-01T18:22:40.008" v="120" actId="478"/>
          <ac:picMkLst>
            <pc:docMk/>
            <pc:sldMk cId="1597637991" sldId="442"/>
            <ac:picMk id="6" creationId="{F71B71C8-C01C-AD5E-B298-DD9C91798964}"/>
          </ac:picMkLst>
        </pc:picChg>
        <pc:picChg chg="add mod">
          <ac:chgData name="Chittaranjan Hens" userId="6fc03958433e8a43" providerId="LiveId" clId="{45BBDBC7-ECFC-42F5-9462-0AB57CB5F814}" dt="2023-06-01T18:23:04.897" v="128" actId="1076"/>
          <ac:picMkLst>
            <pc:docMk/>
            <pc:sldMk cId="1597637991" sldId="442"/>
            <ac:picMk id="8" creationId="{EA1C9C11-2EFE-7F83-1F2E-83FF4307E6A5}"/>
          </ac:picMkLst>
        </pc:picChg>
        <pc:picChg chg="del">
          <ac:chgData name="Chittaranjan Hens" userId="6fc03958433e8a43" providerId="LiveId" clId="{45BBDBC7-ECFC-42F5-9462-0AB57CB5F814}" dt="2023-06-01T18:22:38.293" v="119" actId="478"/>
          <ac:picMkLst>
            <pc:docMk/>
            <pc:sldMk cId="1597637991" sldId="442"/>
            <ac:picMk id="10" creationId="{38978ECB-E190-915A-DB1C-1D7D7FC134CB}"/>
          </ac:picMkLst>
        </pc:picChg>
        <pc:picChg chg="mod">
          <ac:chgData name="Chittaranjan Hens" userId="6fc03958433e8a43" providerId="LiveId" clId="{45BBDBC7-ECFC-42F5-9462-0AB57CB5F814}" dt="2023-06-03T16:09:36.709" v="744" actId="1076"/>
          <ac:picMkLst>
            <pc:docMk/>
            <pc:sldMk cId="1597637991" sldId="442"/>
            <ac:picMk id="13" creationId="{1AF89F6F-DF5A-5DDD-00A2-BE947A669075}"/>
          </ac:picMkLst>
        </pc:picChg>
      </pc:sldChg>
      <pc:sldChg chg="addSp delSp modSp add mod modAnim">
        <pc:chgData name="Chittaranjan Hens" userId="6fc03958433e8a43" providerId="LiveId" clId="{45BBDBC7-ECFC-42F5-9462-0AB57CB5F814}" dt="2023-06-04T17:37:13.793" v="2164" actId="1076"/>
        <pc:sldMkLst>
          <pc:docMk/>
          <pc:sldMk cId="2761888626" sldId="443"/>
        </pc:sldMkLst>
        <pc:spChg chg="add del mod">
          <ac:chgData name="Chittaranjan Hens" userId="6fc03958433e8a43" providerId="LiveId" clId="{45BBDBC7-ECFC-42F5-9462-0AB57CB5F814}" dt="2023-06-04T17:36:41.747" v="2154" actId="478"/>
          <ac:spMkLst>
            <pc:docMk/>
            <pc:sldMk cId="2761888626" sldId="443"/>
            <ac:spMk id="2" creationId="{56800AB8-8B9E-726B-CAC3-145FDDF5A173}"/>
          </ac:spMkLst>
        </pc:spChg>
        <pc:spChg chg="del mod">
          <ac:chgData name="Chittaranjan Hens" userId="6fc03958433e8a43" providerId="LiveId" clId="{45BBDBC7-ECFC-42F5-9462-0AB57CB5F814}" dt="2023-06-03T16:09:39.644" v="745" actId="478"/>
          <ac:spMkLst>
            <pc:docMk/>
            <pc:sldMk cId="2761888626" sldId="443"/>
            <ac:spMk id="4" creationId="{2336FE6E-1811-0D3A-D8F4-04085D3DEF10}"/>
          </ac:spMkLst>
        </pc:spChg>
        <pc:spChg chg="add del mod">
          <ac:chgData name="Chittaranjan Hens" userId="6fc03958433e8a43" providerId="LiveId" clId="{45BBDBC7-ECFC-42F5-9462-0AB57CB5F814}" dt="2023-06-04T17:37:05.635" v="2160" actId="478"/>
          <ac:spMkLst>
            <pc:docMk/>
            <pc:sldMk cId="2761888626" sldId="443"/>
            <ac:spMk id="4" creationId="{AF9FCE3E-7D5C-C533-DC41-DC9052C64D77}"/>
          </ac:spMkLst>
        </pc:spChg>
        <pc:spChg chg="add mod">
          <ac:chgData name="Chittaranjan Hens" userId="6fc03958433e8a43" providerId="LiveId" clId="{45BBDBC7-ECFC-42F5-9462-0AB57CB5F814}" dt="2023-06-04T17:37:13.793" v="2164" actId="1076"/>
          <ac:spMkLst>
            <pc:docMk/>
            <pc:sldMk cId="2761888626" sldId="443"/>
            <ac:spMk id="9" creationId="{0D9331DD-CDFA-C703-B2D9-4AC92B52F276}"/>
          </ac:spMkLst>
        </pc:spChg>
        <pc:picChg chg="mod">
          <ac:chgData name="Chittaranjan Hens" userId="6fc03958433e8a43" providerId="LiveId" clId="{45BBDBC7-ECFC-42F5-9462-0AB57CB5F814}" dt="2023-06-03T16:11:54.773" v="759" actId="1076"/>
          <ac:picMkLst>
            <pc:docMk/>
            <pc:sldMk cId="2761888626" sldId="443"/>
            <ac:picMk id="5" creationId="{1CBF7B8C-12A8-6989-1330-563556BD0EAC}"/>
          </ac:picMkLst>
        </pc:picChg>
        <pc:picChg chg="add mod">
          <ac:chgData name="Chittaranjan Hens" userId="6fc03958433e8a43" providerId="LiveId" clId="{45BBDBC7-ECFC-42F5-9462-0AB57CB5F814}" dt="2023-06-03T16:12:02.483" v="762" actId="14100"/>
          <ac:picMkLst>
            <pc:docMk/>
            <pc:sldMk cId="2761888626" sldId="443"/>
            <ac:picMk id="6" creationId="{A9EEBA4F-FB84-A332-1046-6AA86BBB51E9}"/>
          </ac:picMkLst>
        </pc:picChg>
        <pc:picChg chg="add mod">
          <ac:chgData name="Chittaranjan Hens" userId="6fc03958433e8a43" providerId="LiveId" clId="{45BBDBC7-ECFC-42F5-9462-0AB57CB5F814}" dt="2023-06-04T17:37:09.639" v="2163" actId="1076"/>
          <ac:picMkLst>
            <pc:docMk/>
            <pc:sldMk cId="2761888626" sldId="443"/>
            <ac:picMk id="7" creationId="{E77E96A6-B835-FBE3-EA4B-E55DB7247812}"/>
          </ac:picMkLst>
        </pc:picChg>
        <pc:picChg chg="mod">
          <ac:chgData name="Chittaranjan Hens" userId="6fc03958433e8a43" providerId="LiveId" clId="{45BBDBC7-ECFC-42F5-9462-0AB57CB5F814}" dt="2023-06-03T16:11:58.398" v="760" actId="1076"/>
          <ac:picMkLst>
            <pc:docMk/>
            <pc:sldMk cId="2761888626" sldId="443"/>
            <ac:picMk id="8" creationId="{EA1C9C11-2EFE-7F83-1F2E-83FF4307E6A5}"/>
          </ac:picMkLst>
        </pc:picChg>
        <pc:picChg chg="del">
          <ac:chgData name="Chittaranjan Hens" userId="6fc03958433e8a43" providerId="LiveId" clId="{45BBDBC7-ECFC-42F5-9462-0AB57CB5F814}" dt="2023-06-03T16:09:49.247" v="747" actId="478"/>
          <ac:picMkLst>
            <pc:docMk/>
            <pc:sldMk cId="2761888626" sldId="443"/>
            <ac:picMk id="13" creationId="{1AF89F6F-DF5A-5DDD-00A2-BE947A669075}"/>
          </ac:picMkLst>
        </pc:picChg>
      </pc:sldChg>
      <pc:sldChg chg="addSp delSp modSp add mod modAnim">
        <pc:chgData name="Chittaranjan Hens" userId="6fc03958433e8a43" providerId="LiveId" clId="{45BBDBC7-ECFC-42F5-9462-0AB57CB5F814}" dt="2023-06-04T17:37:32.251" v="2174"/>
        <pc:sldMkLst>
          <pc:docMk/>
          <pc:sldMk cId="326300091" sldId="444"/>
        </pc:sldMkLst>
        <pc:spChg chg="add del mod">
          <ac:chgData name="Chittaranjan Hens" userId="6fc03958433e8a43" providerId="LiveId" clId="{45BBDBC7-ECFC-42F5-9462-0AB57CB5F814}" dt="2023-06-04T17:36:49.819" v="2157" actId="478"/>
          <ac:spMkLst>
            <pc:docMk/>
            <pc:sldMk cId="326300091" sldId="444"/>
            <ac:spMk id="2" creationId="{B3D2AB18-86DB-F53F-E290-22ACBB38821D}"/>
          </ac:spMkLst>
        </pc:spChg>
        <pc:spChg chg="del">
          <ac:chgData name="Chittaranjan Hens" userId="6fc03958433e8a43" providerId="LiveId" clId="{45BBDBC7-ECFC-42F5-9462-0AB57CB5F814}" dt="2023-06-01T18:25:33.633" v="145" actId="478"/>
          <ac:spMkLst>
            <pc:docMk/>
            <pc:sldMk cId="326300091" sldId="444"/>
            <ac:spMk id="4" creationId="{2336FE6E-1811-0D3A-D8F4-04085D3DEF10}"/>
          </ac:spMkLst>
        </pc:spChg>
        <pc:spChg chg="add del mod">
          <ac:chgData name="Chittaranjan Hens" userId="6fc03958433e8a43" providerId="LiveId" clId="{45BBDBC7-ECFC-42F5-9462-0AB57CB5F814}" dt="2023-06-04T17:37:29.846" v="2171" actId="478"/>
          <ac:spMkLst>
            <pc:docMk/>
            <pc:sldMk cId="326300091" sldId="444"/>
            <ac:spMk id="4" creationId="{5E12A84E-2D87-2594-F7E4-AD79B7B89178}"/>
          </ac:spMkLst>
        </pc:spChg>
        <pc:spChg chg="add mod">
          <ac:chgData name="Chittaranjan Hens" userId="6fc03958433e8a43" providerId="LiveId" clId="{45BBDBC7-ECFC-42F5-9462-0AB57CB5F814}" dt="2023-06-04T17:37:32.251" v="2174"/>
          <ac:spMkLst>
            <pc:docMk/>
            <pc:sldMk cId="326300091" sldId="444"/>
            <ac:spMk id="5" creationId="{607635C9-E92A-EFD4-6D37-D706E1D46C47}"/>
          </ac:spMkLst>
        </pc:spChg>
        <pc:spChg chg="add del mod">
          <ac:chgData name="Chittaranjan Hens" userId="6fc03958433e8a43" providerId="LiveId" clId="{45BBDBC7-ECFC-42F5-9462-0AB57CB5F814}" dt="2023-06-04T17:37:31.766" v="2173" actId="478"/>
          <ac:spMkLst>
            <pc:docMk/>
            <pc:sldMk cId="326300091" sldId="444"/>
            <ac:spMk id="7" creationId="{2CE25E92-6119-9CEA-0A9F-F5DE5E863A09}"/>
          </ac:spMkLst>
        </pc:spChg>
        <pc:picChg chg="del">
          <ac:chgData name="Chittaranjan Hens" userId="6fc03958433e8a43" providerId="LiveId" clId="{45BBDBC7-ECFC-42F5-9462-0AB57CB5F814}" dt="2023-06-01T18:25:31.506" v="144" actId="478"/>
          <ac:picMkLst>
            <pc:docMk/>
            <pc:sldMk cId="326300091" sldId="444"/>
            <ac:picMk id="5" creationId="{1CBF7B8C-12A8-6989-1330-563556BD0EAC}"/>
          </ac:picMkLst>
        </pc:picChg>
        <pc:picChg chg="del mod">
          <ac:chgData name="Chittaranjan Hens" userId="6fc03958433e8a43" providerId="LiveId" clId="{45BBDBC7-ECFC-42F5-9462-0AB57CB5F814}" dt="2023-06-01T18:25:31.506" v="144" actId="478"/>
          <ac:picMkLst>
            <pc:docMk/>
            <pc:sldMk cId="326300091" sldId="444"/>
            <ac:picMk id="6" creationId="{A9EEBA4F-FB84-A332-1046-6AA86BBB51E9}"/>
          </ac:picMkLst>
        </pc:picChg>
        <pc:picChg chg="del mod">
          <ac:chgData name="Chittaranjan Hens" userId="6fc03958433e8a43" providerId="LiveId" clId="{45BBDBC7-ECFC-42F5-9462-0AB57CB5F814}" dt="2023-06-01T18:25:31.506" v="144" actId="478"/>
          <ac:picMkLst>
            <pc:docMk/>
            <pc:sldMk cId="326300091" sldId="444"/>
            <ac:picMk id="8" creationId="{EA1C9C11-2EFE-7F83-1F2E-83FF4307E6A5}"/>
          </ac:picMkLst>
        </pc:picChg>
        <pc:picChg chg="add mod">
          <ac:chgData name="Chittaranjan Hens" userId="6fc03958433e8a43" providerId="LiveId" clId="{45BBDBC7-ECFC-42F5-9462-0AB57CB5F814}" dt="2023-06-03T16:13:20.458" v="765" actId="1076"/>
          <ac:picMkLst>
            <pc:docMk/>
            <pc:sldMk cId="326300091" sldId="444"/>
            <ac:picMk id="10" creationId="{EDA4A530-090C-3FFC-A047-1AD11E1845FC}"/>
          </ac:picMkLst>
        </pc:picChg>
        <pc:picChg chg="add mod">
          <ac:chgData name="Chittaranjan Hens" userId="6fc03958433e8a43" providerId="LiveId" clId="{45BBDBC7-ECFC-42F5-9462-0AB57CB5F814}" dt="2023-06-03T16:13:15.172" v="763" actId="1076"/>
          <ac:picMkLst>
            <pc:docMk/>
            <pc:sldMk cId="326300091" sldId="444"/>
            <ac:picMk id="12" creationId="{F0A42655-251D-8645-DE51-10DC7AF8C146}"/>
          </ac:picMkLst>
        </pc:picChg>
        <pc:picChg chg="del mod">
          <ac:chgData name="Chittaranjan Hens" userId="6fc03958433e8a43" providerId="LiveId" clId="{45BBDBC7-ECFC-42F5-9462-0AB57CB5F814}" dt="2023-06-01T18:25:31.506" v="144" actId="478"/>
          <ac:picMkLst>
            <pc:docMk/>
            <pc:sldMk cId="326300091" sldId="444"/>
            <ac:picMk id="13" creationId="{1AF89F6F-DF5A-5DDD-00A2-BE947A669075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4T17:57:02.449" v="2260"/>
        <pc:sldMkLst>
          <pc:docMk/>
          <pc:sldMk cId="3156629597" sldId="445"/>
        </pc:sldMkLst>
        <pc:spChg chg="del mod">
          <ac:chgData name="Chittaranjan Hens" userId="6fc03958433e8a43" providerId="LiveId" clId="{45BBDBC7-ECFC-42F5-9462-0AB57CB5F814}" dt="2023-06-04T17:37:35.900" v="2176" actId="478"/>
          <ac:spMkLst>
            <pc:docMk/>
            <pc:sldMk cId="3156629597" sldId="445"/>
            <ac:spMk id="2" creationId="{B3D2AB18-86DB-F53F-E290-22ACBB38821D}"/>
          </ac:spMkLst>
        </pc:spChg>
        <pc:spChg chg="add mod">
          <ac:chgData name="Chittaranjan Hens" userId="6fc03958433e8a43" providerId="LiveId" clId="{45BBDBC7-ECFC-42F5-9462-0AB57CB5F814}" dt="2023-06-04T17:00:31.492" v="1952" actId="1582"/>
          <ac:spMkLst>
            <pc:docMk/>
            <pc:sldMk cId="3156629597" sldId="445"/>
            <ac:spMk id="4" creationId="{CCB303E3-054C-7155-1C60-ECE8E83EB267}"/>
          </ac:spMkLst>
        </pc:spChg>
        <pc:spChg chg="add mod">
          <ac:chgData name="Chittaranjan Hens" userId="6fc03958433e8a43" providerId="LiveId" clId="{45BBDBC7-ECFC-42F5-9462-0AB57CB5F814}" dt="2023-06-04T17:01:57.951" v="2071" actId="20577"/>
          <ac:spMkLst>
            <pc:docMk/>
            <pc:sldMk cId="3156629597" sldId="445"/>
            <ac:spMk id="6" creationId="{B283D1DC-99A9-751E-294C-56B73A63D521}"/>
          </ac:spMkLst>
        </pc:spChg>
        <pc:spChg chg="del mod">
          <ac:chgData name="Chittaranjan Hens" userId="6fc03958433e8a43" providerId="LiveId" clId="{45BBDBC7-ECFC-42F5-9462-0AB57CB5F814}" dt="2023-06-01T18:35:11.906" v="246" actId="478"/>
          <ac:spMkLst>
            <pc:docMk/>
            <pc:sldMk cId="3156629597" sldId="445"/>
            <ac:spMk id="7" creationId="{2CE25E92-6119-9CEA-0A9F-F5DE5E863A09}"/>
          </ac:spMkLst>
        </pc:spChg>
        <pc:spChg chg="add mod">
          <ac:chgData name="Chittaranjan Hens" userId="6fc03958433e8a43" providerId="LiveId" clId="{45BBDBC7-ECFC-42F5-9462-0AB57CB5F814}" dt="2023-06-04T17:37:44.430" v="2180"/>
          <ac:spMkLst>
            <pc:docMk/>
            <pc:sldMk cId="3156629597" sldId="445"/>
            <ac:spMk id="7" creationId="{8F9228D6-BDEA-857F-7A6A-FCD92A8FFC79}"/>
          </ac:spMkLst>
        </pc:spChg>
        <pc:spChg chg="add mod">
          <ac:chgData name="Chittaranjan Hens" userId="6fc03958433e8a43" providerId="LiveId" clId="{45BBDBC7-ECFC-42F5-9462-0AB57CB5F814}" dt="2023-06-01T18:31:40.868" v="225" actId="14100"/>
          <ac:spMkLst>
            <pc:docMk/>
            <pc:sldMk cId="3156629597" sldId="445"/>
            <ac:spMk id="9" creationId="{18FF7D30-CABC-60B7-81DF-7AF2E2F446AC}"/>
          </ac:spMkLst>
        </pc:spChg>
        <pc:spChg chg="add del mod">
          <ac:chgData name="Chittaranjan Hens" userId="6fc03958433e8a43" providerId="LiveId" clId="{45BBDBC7-ECFC-42F5-9462-0AB57CB5F814}" dt="2023-06-04T17:37:42.927" v="2179" actId="478"/>
          <ac:spMkLst>
            <pc:docMk/>
            <pc:sldMk cId="3156629597" sldId="445"/>
            <ac:spMk id="14" creationId="{6660D693-811A-57DF-5F87-F024501B912F}"/>
          </ac:spMkLst>
        </pc:spChg>
        <pc:picChg chg="add mod">
          <ac:chgData name="Chittaranjan Hens" userId="6fc03958433e8a43" providerId="LiveId" clId="{45BBDBC7-ECFC-42F5-9462-0AB57CB5F814}" dt="2023-06-01T18:30:51.759" v="214" actId="1076"/>
          <ac:picMkLst>
            <pc:docMk/>
            <pc:sldMk cId="3156629597" sldId="445"/>
            <ac:picMk id="5" creationId="{BFB1BA6A-7F15-38E9-1950-CAA64D87C2E1}"/>
          </ac:picMkLst>
        </pc:picChg>
        <pc:picChg chg="add mod">
          <ac:chgData name="Chittaranjan Hens" userId="6fc03958433e8a43" providerId="LiveId" clId="{45BBDBC7-ECFC-42F5-9462-0AB57CB5F814}" dt="2023-06-01T18:32:39.221" v="232" actId="1076"/>
          <ac:picMkLst>
            <pc:docMk/>
            <pc:sldMk cId="3156629597" sldId="445"/>
            <ac:picMk id="8" creationId="{84EA4D3A-DBCC-5955-3DCE-74F4FDD69857}"/>
          </ac:picMkLst>
        </pc:picChg>
        <pc:picChg chg="del">
          <ac:chgData name="Chittaranjan Hens" userId="6fc03958433e8a43" providerId="LiveId" clId="{45BBDBC7-ECFC-42F5-9462-0AB57CB5F814}" dt="2023-06-01T18:29:15.705" v="193" actId="478"/>
          <ac:picMkLst>
            <pc:docMk/>
            <pc:sldMk cId="3156629597" sldId="445"/>
            <ac:picMk id="10" creationId="{EDA4A530-090C-3FFC-A047-1AD11E1845FC}"/>
          </ac:picMkLst>
        </pc:picChg>
        <pc:picChg chg="mod">
          <ac:chgData name="Chittaranjan Hens" userId="6fc03958433e8a43" providerId="LiveId" clId="{45BBDBC7-ECFC-42F5-9462-0AB57CB5F814}" dt="2023-06-01T18:30:35.546" v="207" actId="14100"/>
          <ac:picMkLst>
            <pc:docMk/>
            <pc:sldMk cId="3156629597" sldId="445"/>
            <ac:picMk id="12" creationId="{F0A42655-251D-8645-DE51-10DC7AF8C146}"/>
          </ac:picMkLst>
        </pc:picChg>
        <pc:picChg chg="add mod">
          <ac:chgData name="Chittaranjan Hens" userId="6fc03958433e8a43" providerId="LiveId" clId="{45BBDBC7-ECFC-42F5-9462-0AB57CB5F814}" dt="2023-06-01T18:32:56.844" v="239" actId="14100"/>
          <ac:picMkLst>
            <pc:docMk/>
            <pc:sldMk cId="3156629597" sldId="445"/>
            <ac:picMk id="13" creationId="{4746BA2F-220E-7984-1F78-B48EC3FC6E89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4T17:37:51.507" v="2184" actId="478"/>
        <pc:sldMkLst>
          <pc:docMk/>
          <pc:sldMk cId="1890317984" sldId="446"/>
        </pc:sldMkLst>
        <pc:spChg chg="del mod">
          <ac:chgData name="Chittaranjan Hens" userId="6fc03958433e8a43" providerId="LiveId" clId="{45BBDBC7-ECFC-42F5-9462-0AB57CB5F814}" dt="2023-06-04T17:37:48.495" v="2182" actId="478"/>
          <ac:spMkLst>
            <pc:docMk/>
            <pc:sldMk cId="1890317984" sldId="446"/>
            <ac:spMk id="2" creationId="{B3D2AB18-86DB-F53F-E290-22ACBB38821D}"/>
          </ac:spMkLst>
        </pc:spChg>
        <pc:spChg chg="add mod">
          <ac:chgData name="Chittaranjan Hens" userId="6fc03958433e8a43" providerId="LiveId" clId="{45BBDBC7-ECFC-42F5-9462-0AB57CB5F814}" dt="2023-06-04T17:37:49.230" v="2183"/>
          <ac:spMkLst>
            <pc:docMk/>
            <pc:sldMk cId="1890317984" sldId="446"/>
            <ac:spMk id="4" creationId="{6A58730A-628D-21EC-95C4-6CD4EFBD16AA}"/>
          </ac:spMkLst>
        </pc:spChg>
        <pc:spChg chg="del mod">
          <ac:chgData name="Chittaranjan Hens" userId="6fc03958433e8a43" providerId="LiveId" clId="{45BBDBC7-ECFC-42F5-9462-0AB57CB5F814}" dt="2023-06-04T17:37:51.507" v="2184" actId="478"/>
          <ac:spMkLst>
            <pc:docMk/>
            <pc:sldMk cId="1890317984" sldId="446"/>
            <ac:spMk id="14" creationId="{6660D693-811A-57DF-5F87-F024501B912F}"/>
          </ac:spMkLst>
        </pc:spChg>
        <pc:spChg chg="add mod">
          <ac:chgData name="Chittaranjan Hens" userId="6fc03958433e8a43" providerId="LiveId" clId="{45BBDBC7-ECFC-42F5-9462-0AB57CB5F814}" dt="2023-06-01T18:38:19.462" v="283" actId="14100"/>
          <ac:spMkLst>
            <pc:docMk/>
            <pc:sldMk cId="1890317984" sldId="446"/>
            <ac:spMk id="18" creationId="{2EE9A75E-6E2B-7C2A-D5EF-D3A3A7399F77}"/>
          </ac:spMkLst>
        </pc:spChg>
        <pc:spChg chg="add mod">
          <ac:chgData name="Chittaranjan Hens" userId="6fc03958433e8a43" providerId="LiveId" clId="{45BBDBC7-ECFC-42F5-9462-0AB57CB5F814}" dt="2023-06-01T18:38:32.740" v="285" actId="164"/>
          <ac:spMkLst>
            <pc:docMk/>
            <pc:sldMk cId="1890317984" sldId="446"/>
            <ac:spMk id="20" creationId="{05942388-1683-7900-C45E-9DF3DF5EB5F9}"/>
          </ac:spMkLst>
        </pc:spChg>
        <pc:grpChg chg="add del mod">
          <ac:chgData name="Chittaranjan Hens" userId="6fc03958433e8a43" providerId="LiveId" clId="{45BBDBC7-ECFC-42F5-9462-0AB57CB5F814}" dt="2023-06-03T17:33:41.310" v="1889" actId="478"/>
          <ac:grpSpMkLst>
            <pc:docMk/>
            <pc:sldMk cId="1890317984" sldId="446"/>
            <ac:grpSpMk id="21" creationId="{2A3697FB-6F0A-49BF-6CF1-4254E74FE9E8}"/>
          </ac:grpSpMkLst>
        </pc:grpChg>
        <pc:picChg chg="del">
          <ac:chgData name="Chittaranjan Hens" userId="6fc03958433e8a43" providerId="LiveId" clId="{45BBDBC7-ECFC-42F5-9462-0AB57CB5F814}" dt="2023-06-01T18:35:24.568" v="250" actId="478"/>
          <ac:picMkLst>
            <pc:docMk/>
            <pc:sldMk cId="1890317984" sldId="446"/>
            <ac:picMk id="5" creationId="{BFB1BA6A-7F15-38E9-1950-CAA64D87C2E1}"/>
          </ac:picMkLst>
        </pc:picChg>
        <pc:picChg chg="add mod">
          <ac:chgData name="Chittaranjan Hens" userId="6fc03958433e8a43" providerId="LiveId" clId="{45BBDBC7-ECFC-42F5-9462-0AB57CB5F814}" dt="2023-06-01T18:37:26.763" v="266" actId="1076"/>
          <ac:picMkLst>
            <pc:docMk/>
            <pc:sldMk cId="1890317984" sldId="446"/>
            <ac:picMk id="6" creationId="{A2BF9D48-6267-06D2-36B6-09E7863579D4}"/>
          </ac:picMkLst>
        </pc:picChg>
        <pc:picChg chg="del">
          <ac:chgData name="Chittaranjan Hens" userId="6fc03958433e8a43" providerId="LiveId" clId="{45BBDBC7-ECFC-42F5-9462-0AB57CB5F814}" dt="2023-06-01T18:35:22.231" v="249" actId="478"/>
          <ac:picMkLst>
            <pc:docMk/>
            <pc:sldMk cId="1890317984" sldId="446"/>
            <ac:picMk id="8" creationId="{84EA4D3A-DBCC-5955-3DCE-74F4FDD69857}"/>
          </ac:picMkLst>
        </pc:picChg>
        <pc:picChg chg="add mod">
          <ac:chgData name="Chittaranjan Hens" userId="6fc03958433e8a43" providerId="LiveId" clId="{45BBDBC7-ECFC-42F5-9462-0AB57CB5F814}" dt="2023-06-01T18:37:29.233" v="267" actId="1076"/>
          <ac:picMkLst>
            <pc:docMk/>
            <pc:sldMk cId="1890317984" sldId="446"/>
            <ac:picMk id="10" creationId="{0644AB3D-ECEA-33C6-1B51-349B75C22126}"/>
          </ac:picMkLst>
        </pc:picChg>
        <pc:picChg chg="del">
          <ac:chgData name="Chittaranjan Hens" userId="6fc03958433e8a43" providerId="LiveId" clId="{45BBDBC7-ECFC-42F5-9462-0AB57CB5F814}" dt="2023-06-01T18:35:24.568" v="250" actId="478"/>
          <ac:picMkLst>
            <pc:docMk/>
            <pc:sldMk cId="1890317984" sldId="446"/>
            <ac:picMk id="12" creationId="{F0A42655-251D-8645-DE51-10DC7AF8C146}"/>
          </ac:picMkLst>
        </pc:picChg>
        <pc:picChg chg="del">
          <ac:chgData name="Chittaranjan Hens" userId="6fc03958433e8a43" providerId="LiveId" clId="{45BBDBC7-ECFC-42F5-9462-0AB57CB5F814}" dt="2023-06-01T18:35:22.231" v="249" actId="478"/>
          <ac:picMkLst>
            <pc:docMk/>
            <pc:sldMk cId="1890317984" sldId="446"/>
            <ac:picMk id="13" creationId="{4746BA2F-220E-7984-1F78-B48EC3FC6E89}"/>
          </ac:picMkLst>
        </pc:picChg>
        <pc:picChg chg="add mod">
          <ac:chgData name="Chittaranjan Hens" userId="6fc03958433e8a43" providerId="LiveId" clId="{45BBDBC7-ECFC-42F5-9462-0AB57CB5F814}" dt="2023-06-01T18:37:35.142" v="270" actId="14100"/>
          <ac:picMkLst>
            <pc:docMk/>
            <pc:sldMk cId="1890317984" sldId="446"/>
            <ac:picMk id="15" creationId="{00A18D47-5F78-94AD-2103-B61FE7DA0405}"/>
          </ac:picMkLst>
        </pc:picChg>
        <pc:picChg chg="add mod">
          <ac:chgData name="Chittaranjan Hens" userId="6fc03958433e8a43" providerId="LiveId" clId="{45BBDBC7-ECFC-42F5-9462-0AB57CB5F814}" dt="2023-06-01T18:38:16.340" v="282" actId="14100"/>
          <ac:picMkLst>
            <pc:docMk/>
            <pc:sldMk cId="1890317984" sldId="446"/>
            <ac:picMk id="17" creationId="{CFB16070-E773-391D-75B7-EDE3A1CA813C}"/>
          </ac:picMkLst>
        </pc:picChg>
        <pc:picChg chg="add mod">
          <ac:chgData name="Chittaranjan Hens" userId="6fc03958433e8a43" providerId="LiveId" clId="{45BBDBC7-ECFC-42F5-9462-0AB57CB5F814}" dt="2023-06-01T18:38:32.740" v="285" actId="164"/>
          <ac:picMkLst>
            <pc:docMk/>
            <pc:sldMk cId="1890317984" sldId="446"/>
            <ac:picMk id="19" creationId="{991A47AB-C0A4-5CC4-5861-3B22DCC60364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1T18:40:47.945" v="296" actId="1076"/>
        <pc:sldMkLst>
          <pc:docMk/>
          <pc:sldMk cId="2570592470" sldId="447"/>
        </pc:sldMkLst>
        <pc:spChg chg="del">
          <ac:chgData name="Chittaranjan Hens" userId="6fc03958433e8a43" providerId="LiveId" clId="{45BBDBC7-ECFC-42F5-9462-0AB57CB5F814}" dt="2023-06-01T18:40:18.820" v="287" actId="478"/>
          <ac:spMkLst>
            <pc:docMk/>
            <pc:sldMk cId="2570592470" sldId="447"/>
            <ac:spMk id="2" creationId="{B3D2AB18-86DB-F53F-E290-22ACBB38821D}"/>
          </ac:spMkLst>
        </pc:spChg>
        <pc:spChg chg="del">
          <ac:chgData name="Chittaranjan Hens" userId="6fc03958433e8a43" providerId="LiveId" clId="{45BBDBC7-ECFC-42F5-9462-0AB57CB5F814}" dt="2023-06-01T18:40:18.820" v="287" actId="478"/>
          <ac:spMkLst>
            <pc:docMk/>
            <pc:sldMk cId="2570592470" sldId="447"/>
            <ac:spMk id="3" creationId="{F201D213-AF40-7BCD-4914-D92126EEFBEB}"/>
          </ac:spMkLst>
        </pc:spChg>
        <pc:spChg chg="del">
          <ac:chgData name="Chittaranjan Hens" userId="6fc03958433e8a43" providerId="LiveId" clId="{45BBDBC7-ECFC-42F5-9462-0AB57CB5F814}" dt="2023-06-01T18:40:18.820" v="287" actId="478"/>
          <ac:spMkLst>
            <pc:docMk/>
            <pc:sldMk cId="2570592470" sldId="447"/>
            <ac:spMk id="9" creationId="{18FF7D30-CABC-60B7-81DF-7AF2E2F446AC}"/>
          </ac:spMkLst>
        </pc:spChg>
        <pc:spChg chg="del">
          <ac:chgData name="Chittaranjan Hens" userId="6fc03958433e8a43" providerId="LiveId" clId="{45BBDBC7-ECFC-42F5-9462-0AB57CB5F814}" dt="2023-06-01T18:40:18.820" v="287" actId="478"/>
          <ac:spMkLst>
            <pc:docMk/>
            <pc:sldMk cId="2570592470" sldId="447"/>
            <ac:spMk id="14" creationId="{6660D693-811A-57DF-5F87-F024501B912F}"/>
          </ac:spMkLst>
        </pc:spChg>
        <pc:spChg chg="del">
          <ac:chgData name="Chittaranjan Hens" userId="6fc03958433e8a43" providerId="LiveId" clId="{45BBDBC7-ECFC-42F5-9462-0AB57CB5F814}" dt="2023-06-01T18:40:18.820" v="287" actId="478"/>
          <ac:spMkLst>
            <pc:docMk/>
            <pc:sldMk cId="2570592470" sldId="447"/>
            <ac:spMk id="18" creationId="{2EE9A75E-6E2B-7C2A-D5EF-D3A3A7399F77}"/>
          </ac:spMkLst>
        </pc:spChg>
        <pc:grpChg chg="del">
          <ac:chgData name="Chittaranjan Hens" userId="6fc03958433e8a43" providerId="LiveId" clId="{45BBDBC7-ECFC-42F5-9462-0AB57CB5F814}" dt="2023-06-01T18:40:18.820" v="287" actId="478"/>
          <ac:grpSpMkLst>
            <pc:docMk/>
            <pc:sldMk cId="2570592470" sldId="447"/>
            <ac:grpSpMk id="21" creationId="{2A3697FB-6F0A-49BF-6CF1-4254E74FE9E8}"/>
          </ac:grpSpMkLst>
        </pc:grpChg>
        <pc:picChg chg="add mod">
          <ac:chgData name="Chittaranjan Hens" userId="6fc03958433e8a43" providerId="LiveId" clId="{45BBDBC7-ECFC-42F5-9462-0AB57CB5F814}" dt="2023-06-01T18:40:47.945" v="296" actId="1076"/>
          <ac:picMkLst>
            <pc:docMk/>
            <pc:sldMk cId="2570592470" sldId="447"/>
            <ac:picMk id="5" creationId="{8D1C3496-A95E-E774-3DDC-1502FF364282}"/>
          </ac:picMkLst>
        </pc:picChg>
        <pc:picChg chg="del">
          <ac:chgData name="Chittaranjan Hens" userId="6fc03958433e8a43" providerId="LiveId" clId="{45BBDBC7-ECFC-42F5-9462-0AB57CB5F814}" dt="2023-06-01T18:40:18.820" v="287" actId="478"/>
          <ac:picMkLst>
            <pc:docMk/>
            <pc:sldMk cId="2570592470" sldId="447"/>
            <ac:picMk id="6" creationId="{A2BF9D48-6267-06D2-36B6-09E7863579D4}"/>
          </ac:picMkLst>
        </pc:picChg>
        <pc:picChg chg="add mod">
          <ac:chgData name="Chittaranjan Hens" userId="6fc03958433e8a43" providerId="LiveId" clId="{45BBDBC7-ECFC-42F5-9462-0AB57CB5F814}" dt="2023-06-01T18:40:41.015" v="294" actId="14100"/>
          <ac:picMkLst>
            <pc:docMk/>
            <pc:sldMk cId="2570592470" sldId="447"/>
            <ac:picMk id="8" creationId="{FC01A7F1-C52F-BFF0-04FA-8105013D8B77}"/>
          </ac:picMkLst>
        </pc:picChg>
        <pc:picChg chg="del">
          <ac:chgData name="Chittaranjan Hens" userId="6fc03958433e8a43" providerId="LiveId" clId="{45BBDBC7-ECFC-42F5-9462-0AB57CB5F814}" dt="2023-06-01T18:40:18.820" v="287" actId="478"/>
          <ac:picMkLst>
            <pc:docMk/>
            <pc:sldMk cId="2570592470" sldId="447"/>
            <ac:picMk id="10" creationId="{0644AB3D-ECEA-33C6-1B51-349B75C22126}"/>
          </ac:picMkLst>
        </pc:picChg>
        <pc:picChg chg="del">
          <ac:chgData name="Chittaranjan Hens" userId="6fc03958433e8a43" providerId="LiveId" clId="{45BBDBC7-ECFC-42F5-9462-0AB57CB5F814}" dt="2023-06-01T18:40:18.820" v="287" actId="478"/>
          <ac:picMkLst>
            <pc:docMk/>
            <pc:sldMk cId="2570592470" sldId="447"/>
            <ac:picMk id="15" creationId="{00A18D47-5F78-94AD-2103-B61FE7DA0405}"/>
          </ac:picMkLst>
        </pc:picChg>
        <pc:picChg chg="del">
          <ac:chgData name="Chittaranjan Hens" userId="6fc03958433e8a43" providerId="LiveId" clId="{45BBDBC7-ECFC-42F5-9462-0AB57CB5F814}" dt="2023-06-01T18:40:18.820" v="287" actId="478"/>
          <ac:picMkLst>
            <pc:docMk/>
            <pc:sldMk cId="2570592470" sldId="447"/>
            <ac:picMk id="17" creationId="{CFB16070-E773-391D-75B7-EDE3A1CA813C}"/>
          </ac:picMkLst>
        </pc:picChg>
      </pc:sldChg>
      <pc:sldChg chg="addSp modSp add mod">
        <pc:chgData name="Chittaranjan Hens" userId="6fc03958433e8a43" providerId="LiveId" clId="{45BBDBC7-ECFC-42F5-9462-0AB57CB5F814}" dt="2023-06-04T17:02:52.134" v="2077" actId="1036"/>
        <pc:sldMkLst>
          <pc:docMk/>
          <pc:sldMk cId="3186754763" sldId="448"/>
        </pc:sldMkLst>
        <pc:spChg chg="add mod">
          <ac:chgData name="Chittaranjan Hens" userId="6fc03958433e8a43" providerId="LiveId" clId="{45BBDBC7-ECFC-42F5-9462-0AB57CB5F814}" dt="2023-06-04T17:02:52.134" v="2077" actId="1036"/>
          <ac:spMkLst>
            <pc:docMk/>
            <pc:sldMk cId="3186754763" sldId="448"/>
            <ac:spMk id="7" creationId="{F1A0ABFF-0A53-79DB-08BE-EC97C1401C60}"/>
          </ac:spMkLst>
        </pc:spChg>
        <pc:spChg chg="add mod">
          <ac:chgData name="Chittaranjan Hens" userId="6fc03958433e8a43" providerId="LiveId" clId="{45BBDBC7-ECFC-42F5-9462-0AB57CB5F814}" dt="2023-06-01T18:51:05.567" v="368" actId="20577"/>
          <ac:spMkLst>
            <pc:docMk/>
            <pc:sldMk cId="3186754763" sldId="448"/>
            <ac:spMk id="11" creationId="{82EDD965-2B5E-3770-8600-3B1635E4FD29}"/>
          </ac:spMkLst>
        </pc:spChg>
        <pc:picChg chg="add mod">
          <ac:chgData name="Chittaranjan Hens" userId="6fc03958433e8a43" providerId="LiveId" clId="{45BBDBC7-ECFC-42F5-9462-0AB57CB5F814}" dt="2023-06-01T18:43:52.820" v="322" actId="14100"/>
          <ac:picMkLst>
            <pc:docMk/>
            <pc:sldMk cId="3186754763" sldId="448"/>
            <ac:picMk id="3" creationId="{79AB7C00-8EB2-B74F-48AA-9AB0BE2FC58A}"/>
          </ac:picMkLst>
        </pc:picChg>
        <pc:picChg chg="mod">
          <ac:chgData name="Chittaranjan Hens" userId="6fc03958433e8a43" providerId="LiveId" clId="{45BBDBC7-ECFC-42F5-9462-0AB57CB5F814}" dt="2023-06-01T18:43:13.855" v="313" actId="1076"/>
          <ac:picMkLst>
            <pc:docMk/>
            <pc:sldMk cId="3186754763" sldId="448"/>
            <ac:picMk id="5" creationId="{8D1C3496-A95E-E774-3DDC-1502FF364282}"/>
          </ac:picMkLst>
        </pc:picChg>
        <pc:picChg chg="add mod">
          <ac:chgData name="Chittaranjan Hens" userId="6fc03958433e8a43" providerId="LiveId" clId="{45BBDBC7-ECFC-42F5-9462-0AB57CB5F814}" dt="2023-06-04T16:24:11.763" v="1940" actId="1076"/>
          <ac:picMkLst>
            <pc:docMk/>
            <pc:sldMk cId="3186754763" sldId="448"/>
            <ac:picMk id="6" creationId="{6FDE3C67-E7C9-10C7-CFFD-5BAB2DDC6979}"/>
          </ac:picMkLst>
        </pc:picChg>
        <pc:picChg chg="mod">
          <ac:chgData name="Chittaranjan Hens" userId="6fc03958433e8a43" providerId="LiveId" clId="{45BBDBC7-ECFC-42F5-9462-0AB57CB5F814}" dt="2023-06-01T18:43:17.992" v="315" actId="14100"/>
          <ac:picMkLst>
            <pc:docMk/>
            <pc:sldMk cId="3186754763" sldId="448"/>
            <ac:picMk id="8" creationId="{FC01A7F1-C52F-BFF0-04FA-8105013D8B77}"/>
          </ac:picMkLst>
        </pc:picChg>
        <pc:picChg chg="add mod">
          <ac:chgData name="Chittaranjan Hens" userId="6fc03958433e8a43" providerId="LiveId" clId="{45BBDBC7-ECFC-42F5-9462-0AB57CB5F814}" dt="2023-06-01T18:45:47.327" v="333" actId="1076"/>
          <ac:picMkLst>
            <pc:docMk/>
            <pc:sldMk cId="3186754763" sldId="448"/>
            <ac:picMk id="10" creationId="{D6894504-BABD-02F0-FF6D-4F032043B3F0}"/>
          </ac:picMkLst>
        </pc:picChg>
      </pc:sldChg>
      <pc:sldChg chg="addSp delSp modSp new mod modAnim">
        <pc:chgData name="Chittaranjan Hens" userId="6fc03958433e8a43" providerId="LiveId" clId="{45BBDBC7-ECFC-42F5-9462-0AB57CB5F814}" dt="2023-06-04T17:42:26.875" v="2187" actId="20577"/>
        <pc:sldMkLst>
          <pc:docMk/>
          <pc:sldMk cId="2269486742" sldId="449"/>
        </pc:sldMkLst>
        <pc:spChg chg="del">
          <ac:chgData name="Chittaranjan Hens" userId="6fc03958433e8a43" providerId="LiveId" clId="{45BBDBC7-ECFC-42F5-9462-0AB57CB5F814}" dt="2023-06-01T18:53:11.338" v="370" actId="478"/>
          <ac:spMkLst>
            <pc:docMk/>
            <pc:sldMk cId="2269486742" sldId="449"/>
            <ac:spMk id="2" creationId="{0E4992E0-8551-7DC0-4986-D799389F6EE2}"/>
          </ac:spMkLst>
        </pc:spChg>
        <pc:spChg chg="del">
          <ac:chgData name="Chittaranjan Hens" userId="6fc03958433e8a43" providerId="LiveId" clId="{45BBDBC7-ECFC-42F5-9462-0AB57CB5F814}" dt="2023-06-01T18:53:12.373" v="371" actId="478"/>
          <ac:spMkLst>
            <pc:docMk/>
            <pc:sldMk cId="2269486742" sldId="449"/>
            <ac:spMk id="3" creationId="{1258B009-451E-1FAD-50E6-E93DEF1AEFBA}"/>
          </ac:spMkLst>
        </pc:spChg>
        <pc:spChg chg="add mod">
          <ac:chgData name="Chittaranjan Hens" userId="6fc03958433e8a43" providerId="LiveId" clId="{45BBDBC7-ECFC-42F5-9462-0AB57CB5F814}" dt="2023-06-01T19:01:04.675" v="509" actId="1076"/>
          <ac:spMkLst>
            <pc:docMk/>
            <pc:sldMk cId="2269486742" sldId="449"/>
            <ac:spMk id="4" creationId="{0AA22B59-63DF-331E-B03B-9237FDBB8C51}"/>
          </ac:spMkLst>
        </pc:spChg>
        <pc:spChg chg="add mod">
          <ac:chgData name="Chittaranjan Hens" userId="6fc03958433e8a43" providerId="LiveId" clId="{45BBDBC7-ECFC-42F5-9462-0AB57CB5F814}" dt="2023-06-04T17:42:26.875" v="2187" actId="20577"/>
          <ac:spMkLst>
            <pc:docMk/>
            <pc:sldMk cId="2269486742" sldId="449"/>
            <ac:spMk id="6" creationId="{CBB7434A-DB93-F5C7-C24E-DA060A0D3CF3}"/>
          </ac:spMkLst>
        </pc:spChg>
        <pc:spChg chg="add mod">
          <ac:chgData name="Chittaranjan Hens" userId="6fc03958433e8a43" providerId="LiveId" clId="{45BBDBC7-ECFC-42F5-9462-0AB57CB5F814}" dt="2023-06-03T16:55:07.168" v="1517" actId="20577"/>
          <ac:spMkLst>
            <pc:docMk/>
            <pc:sldMk cId="2269486742" sldId="449"/>
            <ac:spMk id="8" creationId="{8BD9505B-2BD3-FB35-4046-3501073BB2C3}"/>
          </ac:spMkLst>
        </pc:spChg>
        <pc:spChg chg="add mod">
          <ac:chgData name="Chittaranjan Hens" userId="6fc03958433e8a43" providerId="LiveId" clId="{45BBDBC7-ECFC-42F5-9462-0AB57CB5F814}" dt="2023-06-01T19:00:55.231" v="507" actId="207"/>
          <ac:spMkLst>
            <pc:docMk/>
            <pc:sldMk cId="2269486742" sldId="449"/>
            <ac:spMk id="10" creationId="{074327AC-52E9-C779-69E9-19597A19F92E}"/>
          </ac:spMkLst>
        </pc:spChg>
        <pc:cxnChg chg="add mod">
          <ac:chgData name="Chittaranjan Hens" userId="6fc03958433e8a43" providerId="LiveId" clId="{45BBDBC7-ECFC-42F5-9462-0AB57CB5F814}" dt="2023-06-03T17:35:40.943" v="1890" actId="1076"/>
          <ac:cxnSpMkLst>
            <pc:docMk/>
            <pc:sldMk cId="2269486742" sldId="449"/>
            <ac:cxnSpMk id="3" creationId="{CF32BAB9-C855-8C0C-138D-2C88AAADADEC}"/>
          </ac:cxnSpMkLst>
        </pc:cxnChg>
      </pc:sldChg>
      <pc:sldChg chg="addSp delSp modSp add mod delAnim modAnim">
        <pc:chgData name="Chittaranjan Hens" userId="6fc03958433e8a43" providerId="LiveId" clId="{45BBDBC7-ECFC-42F5-9462-0AB57CB5F814}" dt="2023-06-04T18:07:02.431" v="2309" actId="1076"/>
        <pc:sldMkLst>
          <pc:docMk/>
          <pc:sldMk cId="1832900184" sldId="450"/>
        </pc:sldMkLst>
        <pc:spChg chg="add mod">
          <ac:chgData name="Chittaranjan Hens" userId="6fc03958433e8a43" providerId="LiveId" clId="{45BBDBC7-ECFC-42F5-9462-0AB57CB5F814}" dt="2023-06-01T19:01:10.064" v="511"/>
          <ac:spMkLst>
            <pc:docMk/>
            <pc:sldMk cId="1832900184" sldId="450"/>
            <ac:spMk id="2" creationId="{9FE6412A-CE50-1666-410F-1C30EFA1B888}"/>
          </ac:spMkLst>
        </pc:spChg>
        <pc:spChg chg="add mod">
          <ac:chgData name="Chittaranjan Hens" userId="6fc03958433e8a43" providerId="LiveId" clId="{45BBDBC7-ECFC-42F5-9462-0AB57CB5F814}" dt="2023-06-03T16:01:50.545" v="738" actId="208"/>
          <ac:spMkLst>
            <pc:docMk/>
            <pc:sldMk cId="1832900184" sldId="450"/>
            <ac:spMk id="3" creationId="{3B22D543-ECB4-181E-531E-295D20696B2F}"/>
          </ac:spMkLst>
        </pc:spChg>
        <pc:spChg chg="del">
          <ac:chgData name="Chittaranjan Hens" userId="6fc03958433e8a43" providerId="LiveId" clId="{45BBDBC7-ECFC-42F5-9462-0AB57CB5F814}" dt="2023-06-01T19:01:08.692" v="510" actId="478"/>
          <ac:spMkLst>
            <pc:docMk/>
            <pc:sldMk cId="1832900184" sldId="450"/>
            <ac:spMk id="4" creationId="{0AA22B59-63DF-331E-B03B-9237FDBB8C51}"/>
          </ac:spMkLst>
        </pc:spChg>
        <pc:spChg chg="del">
          <ac:chgData name="Chittaranjan Hens" userId="6fc03958433e8a43" providerId="LiveId" clId="{45BBDBC7-ECFC-42F5-9462-0AB57CB5F814}" dt="2023-06-01T19:01:50.435" v="512" actId="478"/>
          <ac:spMkLst>
            <pc:docMk/>
            <pc:sldMk cId="1832900184" sldId="450"/>
            <ac:spMk id="6" creationId="{CBB7434A-DB93-F5C7-C24E-DA060A0D3CF3}"/>
          </ac:spMkLst>
        </pc:spChg>
        <pc:spChg chg="add mod">
          <ac:chgData name="Chittaranjan Hens" userId="6fc03958433e8a43" providerId="LiveId" clId="{45BBDBC7-ECFC-42F5-9462-0AB57CB5F814}" dt="2023-06-04T18:07:02.431" v="2309" actId="1076"/>
          <ac:spMkLst>
            <pc:docMk/>
            <pc:sldMk cId="1832900184" sldId="450"/>
            <ac:spMk id="7" creationId="{F46DAA52-4536-CD6A-C5B9-90741D7DBC3B}"/>
          </ac:spMkLst>
        </pc:spChg>
        <pc:spChg chg="mod">
          <ac:chgData name="Chittaranjan Hens" userId="6fc03958433e8a43" providerId="LiveId" clId="{45BBDBC7-ECFC-42F5-9462-0AB57CB5F814}" dt="2023-06-01T19:02:13.109" v="519" actId="1076"/>
          <ac:spMkLst>
            <pc:docMk/>
            <pc:sldMk cId="1832900184" sldId="450"/>
            <ac:spMk id="8" creationId="{8BD9505B-2BD3-FB35-4046-3501073BB2C3}"/>
          </ac:spMkLst>
        </pc:spChg>
        <pc:spChg chg="del">
          <ac:chgData name="Chittaranjan Hens" userId="6fc03958433e8a43" providerId="LiveId" clId="{45BBDBC7-ECFC-42F5-9462-0AB57CB5F814}" dt="2023-06-01T19:02:05.560" v="517" actId="478"/>
          <ac:spMkLst>
            <pc:docMk/>
            <pc:sldMk cId="1832900184" sldId="450"/>
            <ac:spMk id="10" creationId="{074327AC-52E9-C779-69E9-19597A19F92E}"/>
          </ac:spMkLst>
        </pc:spChg>
        <pc:grpChg chg="add mod">
          <ac:chgData name="Chittaranjan Hens" userId="6fc03958433e8a43" providerId="LiveId" clId="{45BBDBC7-ECFC-42F5-9462-0AB57CB5F814}" dt="2023-06-02T08:28:58.706" v="698" actId="164"/>
          <ac:grpSpMkLst>
            <pc:docMk/>
            <pc:sldMk cId="1832900184" sldId="450"/>
            <ac:grpSpMk id="10" creationId="{79C7E324-1417-7615-69DA-315D1662444C}"/>
          </ac:grpSpMkLst>
        </pc:grpChg>
        <pc:grpChg chg="add mod">
          <ac:chgData name="Chittaranjan Hens" userId="6fc03958433e8a43" providerId="LiveId" clId="{45BBDBC7-ECFC-42F5-9462-0AB57CB5F814}" dt="2023-06-02T08:29:05.928" v="699" actId="164"/>
          <ac:grpSpMkLst>
            <pc:docMk/>
            <pc:sldMk cId="1832900184" sldId="450"/>
            <ac:grpSpMk id="11" creationId="{B80ACEE7-6D12-AA51-BAE8-2BD09ED6B4A2}"/>
          </ac:grpSpMkLst>
        </pc:grpChg>
        <pc:picChg chg="add mod">
          <ac:chgData name="Chittaranjan Hens" userId="6fc03958433e8a43" providerId="LiveId" clId="{45BBDBC7-ECFC-42F5-9462-0AB57CB5F814}" dt="2023-06-02T08:30:05.559" v="707" actId="14100"/>
          <ac:picMkLst>
            <pc:docMk/>
            <pc:sldMk cId="1832900184" sldId="450"/>
            <ac:picMk id="5" creationId="{CC6F79BC-2626-DCFF-5647-F0E856BDB43E}"/>
          </ac:picMkLst>
        </pc:picChg>
        <pc:picChg chg="add mod">
          <ac:chgData name="Chittaranjan Hens" userId="6fc03958433e8a43" providerId="LiveId" clId="{45BBDBC7-ECFC-42F5-9462-0AB57CB5F814}" dt="2023-06-02T08:29:05.928" v="699" actId="164"/>
          <ac:picMkLst>
            <pc:docMk/>
            <pc:sldMk cId="1832900184" sldId="450"/>
            <ac:picMk id="9" creationId="{6D755EA5-741B-5418-19FC-16440EF87B0F}"/>
          </ac:picMkLst>
        </pc:picChg>
        <pc:cxnChg chg="add mod">
          <ac:chgData name="Chittaranjan Hens" userId="6fc03958433e8a43" providerId="LiveId" clId="{45BBDBC7-ECFC-42F5-9462-0AB57CB5F814}" dt="2023-06-02T08:29:05.928" v="699" actId="164"/>
          <ac:cxnSpMkLst>
            <pc:docMk/>
            <pc:sldMk cId="1832900184" sldId="450"/>
            <ac:cxnSpMk id="4" creationId="{2B499669-ADA4-49FB-67DD-7272BEDDE6EB}"/>
          </ac:cxnSpMkLst>
        </pc:cxnChg>
        <pc:cxnChg chg="add mod">
          <ac:chgData name="Chittaranjan Hens" userId="6fc03958433e8a43" providerId="LiveId" clId="{45BBDBC7-ECFC-42F5-9462-0AB57CB5F814}" dt="2023-06-02T08:29:05.928" v="699" actId="164"/>
          <ac:cxnSpMkLst>
            <pc:docMk/>
            <pc:sldMk cId="1832900184" sldId="450"/>
            <ac:cxnSpMk id="6" creationId="{CB7B3F51-F646-DEAE-612B-239E22A1FC1C}"/>
          </ac:cxnSpMkLst>
        </pc:cxnChg>
      </pc:sldChg>
      <pc:sldChg chg="addSp delSp modSp add mod delAnim modAnim">
        <pc:chgData name="Chittaranjan Hens" userId="6fc03958433e8a43" providerId="LiveId" clId="{45BBDBC7-ECFC-42F5-9462-0AB57CB5F814}" dt="2023-06-01T19:14:30.807" v="576"/>
        <pc:sldMkLst>
          <pc:docMk/>
          <pc:sldMk cId="1255357830" sldId="451"/>
        </pc:sldMkLst>
        <pc:spChg chg="mod">
          <ac:chgData name="Chittaranjan Hens" userId="6fc03958433e8a43" providerId="LiveId" clId="{45BBDBC7-ECFC-42F5-9462-0AB57CB5F814}" dt="2023-06-01T19:14:26.570" v="574" actId="1076"/>
          <ac:spMkLst>
            <pc:docMk/>
            <pc:sldMk cId="1255357830" sldId="451"/>
            <ac:spMk id="8" creationId="{8BD9505B-2BD3-FB35-4046-3501073BB2C3}"/>
          </ac:spMkLst>
        </pc:spChg>
        <pc:picChg chg="add mod">
          <ac:chgData name="Chittaranjan Hens" userId="6fc03958433e8a43" providerId="LiveId" clId="{45BBDBC7-ECFC-42F5-9462-0AB57CB5F814}" dt="2023-06-01T19:09:38.678" v="540" actId="1076"/>
          <ac:picMkLst>
            <pc:docMk/>
            <pc:sldMk cId="1255357830" sldId="451"/>
            <ac:picMk id="4" creationId="{5757FB71-810B-5DB4-BDEE-DC53DE995D07}"/>
          </ac:picMkLst>
        </pc:picChg>
        <pc:picChg chg="mod">
          <ac:chgData name="Chittaranjan Hens" userId="6fc03958433e8a43" providerId="LiveId" clId="{45BBDBC7-ECFC-42F5-9462-0AB57CB5F814}" dt="2023-06-01T19:05:29.679" v="533" actId="1076"/>
          <ac:picMkLst>
            <pc:docMk/>
            <pc:sldMk cId="1255357830" sldId="451"/>
            <ac:picMk id="5" creationId="{CC6F79BC-2626-DCFF-5647-F0E856BDB43E}"/>
          </ac:picMkLst>
        </pc:picChg>
        <pc:picChg chg="add mod">
          <ac:chgData name="Chittaranjan Hens" userId="6fc03958433e8a43" providerId="LiveId" clId="{45BBDBC7-ECFC-42F5-9462-0AB57CB5F814}" dt="2023-06-01T19:09:45.259" v="543" actId="14100"/>
          <ac:picMkLst>
            <pc:docMk/>
            <pc:sldMk cId="1255357830" sldId="451"/>
            <ac:picMk id="7" creationId="{767B4BB3-5653-99DB-5068-FDD6FD2C652A}"/>
          </ac:picMkLst>
        </pc:picChg>
        <pc:picChg chg="del">
          <ac:chgData name="Chittaranjan Hens" userId="6fc03958433e8a43" providerId="LiveId" clId="{45BBDBC7-ECFC-42F5-9462-0AB57CB5F814}" dt="2023-06-01T19:05:27.461" v="532" actId="478"/>
          <ac:picMkLst>
            <pc:docMk/>
            <pc:sldMk cId="1255357830" sldId="451"/>
            <ac:picMk id="9" creationId="{6D755EA5-741B-5418-19FC-16440EF87B0F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4T18:31:50.870" v="2688"/>
        <pc:sldMkLst>
          <pc:docMk/>
          <pc:sldMk cId="3418288007" sldId="452"/>
        </pc:sldMkLst>
        <pc:spChg chg="add mod">
          <ac:chgData name="Chittaranjan Hens" userId="6fc03958433e8a43" providerId="LiveId" clId="{45BBDBC7-ECFC-42F5-9462-0AB57CB5F814}" dt="2023-06-04T18:09:28.660" v="2382" actId="1076"/>
          <ac:spMkLst>
            <pc:docMk/>
            <pc:sldMk cId="3418288007" sldId="452"/>
            <ac:spMk id="3" creationId="{5C211D2E-D74A-46B8-A7E8-A40B741BAA93}"/>
          </ac:spMkLst>
        </pc:spChg>
        <pc:spChg chg="add mod">
          <ac:chgData name="Chittaranjan Hens" userId="6fc03958433e8a43" providerId="LiveId" clId="{45BBDBC7-ECFC-42F5-9462-0AB57CB5F814}" dt="2023-06-04T18:31:04.368" v="2681" actId="115"/>
          <ac:spMkLst>
            <pc:docMk/>
            <pc:sldMk cId="3418288007" sldId="452"/>
            <ac:spMk id="4" creationId="{135CC2EA-C20C-B0FC-4101-791412F703EB}"/>
          </ac:spMkLst>
        </pc:spChg>
        <pc:spChg chg="add mod">
          <ac:chgData name="Chittaranjan Hens" userId="6fc03958433e8a43" providerId="LiveId" clId="{45BBDBC7-ECFC-42F5-9462-0AB57CB5F814}" dt="2023-06-04T18:30:06.479" v="2669" actId="20577"/>
          <ac:spMkLst>
            <pc:docMk/>
            <pc:sldMk cId="3418288007" sldId="452"/>
            <ac:spMk id="7" creationId="{C5BB77FE-E83F-D069-B1B2-919DA4C5F52F}"/>
          </ac:spMkLst>
        </pc:spChg>
        <pc:picChg chg="del">
          <ac:chgData name="Chittaranjan Hens" userId="6fc03958433e8a43" providerId="LiveId" clId="{45BBDBC7-ECFC-42F5-9462-0AB57CB5F814}" dt="2023-06-01T19:09:57.114" v="546" actId="478"/>
          <ac:picMkLst>
            <pc:docMk/>
            <pc:sldMk cId="3418288007" sldId="452"/>
            <ac:picMk id="4" creationId="{5757FB71-810B-5DB4-BDEE-DC53DE995D07}"/>
          </ac:picMkLst>
        </pc:picChg>
        <pc:picChg chg="add mod">
          <ac:chgData name="Chittaranjan Hens" userId="6fc03958433e8a43" providerId="LiveId" clId="{45BBDBC7-ECFC-42F5-9462-0AB57CB5F814}" dt="2023-06-04T18:09:30.682" v="2383" actId="1076"/>
          <ac:picMkLst>
            <pc:docMk/>
            <pc:sldMk cId="3418288007" sldId="452"/>
            <ac:picMk id="6" creationId="{5DCC0588-63B7-D1E0-FBA0-0952DF7DB361}"/>
          </ac:picMkLst>
        </pc:picChg>
        <pc:picChg chg="del">
          <ac:chgData name="Chittaranjan Hens" userId="6fc03958433e8a43" providerId="LiveId" clId="{45BBDBC7-ECFC-42F5-9462-0AB57CB5F814}" dt="2023-06-01T19:09:57.114" v="546" actId="478"/>
          <ac:picMkLst>
            <pc:docMk/>
            <pc:sldMk cId="3418288007" sldId="452"/>
            <ac:picMk id="7" creationId="{767B4BB3-5653-99DB-5068-FDD6FD2C652A}"/>
          </ac:picMkLst>
        </pc:picChg>
        <pc:cxnChg chg="add mod">
          <ac:chgData name="Chittaranjan Hens" userId="6fc03958433e8a43" providerId="LiveId" clId="{45BBDBC7-ECFC-42F5-9462-0AB57CB5F814}" dt="2023-06-04T18:31:23.043" v="2684" actId="1582"/>
          <ac:cxnSpMkLst>
            <pc:docMk/>
            <pc:sldMk cId="3418288007" sldId="452"/>
            <ac:cxnSpMk id="10" creationId="{65D9C74E-868F-CFFB-65A8-2DFEB8B92660}"/>
          </ac:cxnSpMkLst>
        </pc:cxnChg>
        <pc:cxnChg chg="add mod">
          <ac:chgData name="Chittaranjan Hens" userId="6fc03958433e8a43" providerId="LiveId" clId="{45BBDBC7-ECFC-42F5-9462-0AB57CB5F814}" dt="2023-06-04T18:31:35.460" v="2687" actId="14100"/>
          <ac:cxnSpMkLst>
            <pc:docMk/>
            <pc:sldMk cId="3418288007" sldId="452"/>
            <ac:cxnSpMk id="12" creationId="{86223021-37A4-0864-1E0C-887D932C26EF}"/>
          </ac:cxnSpMkLst>
        </pc:cxnChg>
      </pc:sldChg>
      <pc:sldChg chg="addSp delSp modSp add del mod delAnim modAnim">
        <pc:chgData name="Chittaranjan Hens" userId="6fc03958433e8a43" providerId="LiveId" clId="{45BBDBC7-ECFC-42F5-9462-0AB57CB5F814}" dt="2023-06-02T08:30:37.580" v="714" actId="1076"/>
        <pc:sldMkLst>
          <pc:docMk/>
          <pc:sldMk cId="302494066" sldId="453"/>
        </pc:sldMkLst>
        <pc:spChg chg="add mod">
          <ac:chgData name="Chittaranjan Hens" userId="6fc03958433e8a43" providerId="LiveId" clId="{45BBDBC7-ECFC-42F5-9462-0AB57CB5F814}" dt="2023-06-01T19:13:17.700" v="560" actId="164"/>
          <ac:spMkLst>
            <pc:docMk/>
            <pc:sldMk cId="302494066" sldId="453"/>
            <ac:spMk id="7" creationId="{74AA0A7D-76F8-F500-BED8-61A5084CC8E9}"/>
          </ac:spMkLst>
        </pc:spChg>
        <pc:grpChg chg="add mod">
          <ac:chgData name="Chittaranjan Hens" userId="6fc03958433e8a43" providerId="LiveId" clId="{45BBDBC7-ECFC-42F5-9462-0AB57CB5F814}" dt="2023-06-02T08:30:30.503" v="711" actId="1076"/>
          <ac:grpSpMkLst>
            <pc:docMk/>
            <pc:sldMk cId="302494066" sldId="453"/>
            <ac:grpSpMk id="9" creationId="{245B229F-7511-E6F3-3150-6B4CEC03FC7F}"/>
          </ac:grpSpMkLst>
        </pc:grpChg>
        <pc:picChg chg="add mod">
          <ac:chgData name="Chittaranjan Hens" userId="6fc03958433e8a43" providerId="LiveId" clId="{45BBDBC7-ECFC-42F5-9462-0AB57CB5F814}" dt="2023-06-01T19:13:17.700" v="560" actId="164"/>
          <ac:picMkLst>
            <pc:docMk/>
            <pc:sldMk cId="302494066" sldId="453"/>
            <ac:picMk id="4" creationId="{82AA9528-B10F-CC78-DF9E-8387E0683C8A}"/>
          </ac:picMkLst>
        </pc:picChg>
        <pc:picChg chg="del">
          <ac:chgData name="Chittaranjan Hens" userId="6fc03958433e8a43" providerId="LiveId" clId="{45BBDBC7-ECFC-42F5-9462-0AB57CB5F814}" dt="2023-06-01T19:11:56.688" v="551" actId="478"/>
          <ac:picMkLst>
            <pc:docMk/>
            <pc:sldMk cId="302494066" sldId="453"/>
            <ac:picMk id="5" creationId="{CC6F79BC-2626-DCFF-5647-F0E856BDB43E}"/>
          </ac:picMkLst>
        </pc:picChg>
        <pc:picChg chg="del">
          <ac:chgData name="Chittaranjan Hens" userId="6fc03958433e8a43" providerId="LiveId" clId="{45BBDBC7-ECFC-42F5-9462-0AB57CB5F814}" dt="2023-06-01T19:11:56.688" v="551" actId="478"/>
          <ac:picMkLst>
            <pc:docMk/>
            <pc:sldMk cId="302494066" sldId="453"/>
            <ac:picMk id="6" creationId="{5DCC0588-63B7-D1E0-FBA0-0952DF7DB361}"/>
          </ac:picMkLst>
        </pc:picChg>
        <pc:picChg chg="add mod">
          <ac:chgData name="Chittaranjan Hens" userId="6fc03958433e8a43" providerId="LiveId" clId="{45BBDBC7-ECFC-42F5-9462-0AB57CB5F814}" dt="2023-06-02T08:30:32.684" v="712" actId="1076"/>
          <ac:picMkLst>
            <pc:docMk/>
            <pc:sldMk cId="302494066" sldId="453"/>
            <ac:picMk id="11" creationId="{66871209-69A2-58BF-884F-5938EA77E856}"/>
          </ac:picMkLst>
        </pc:picChg>
        <pc:picChg chg="add mod">
          <ac:chgData name="Chittaranjan Hens" userId="6fc03958433e8a43" providerId="LiveId" clId="{45BBDBC7-ECFC-42F5-9462-0AB57CB5F814}" dt="2023-06-02T08:30:35.048" v="713" actId="1076"/>
          <ac:picMkLst>
            <pc:docMk/>
            <pc:sldMk cId="302494066" sldId="453"/>
            <ac:picMk id="13" creationId="{C8FB4D37-931E-4F29-A79C-F9E2F1DB2AE8}"/>
          </ac:picMkLst>
        </pc:picChg>
        <pc:picChg chg="add mod">
          <ac:chgData name="Chittaranjan Hens" userId="6fc03958433e8a43" providerId="LiveId" clId="{45BBDBC7-ECFC-42F5-9462-0AB57CB5F814}" dt="2023-06-02T08:30:37.580" v="714" actId="1076"/>
          <ac:picMkLst>
            <pc:docMk/>
            <pc:sldMk cId="302494066" sldId="453"/>
            <ac:picMk id="15" creationId="{F5C49110-74DA-B550-0F0C-51C34311A158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1T19:17:31.639" v="603"/>
        <pc:sldMkLst>
          <pc:docMk/>
          <pc:sldMk cId="845910823" sldId="454"/>
        </pc:sldMkLst>
        <pc:grpChg chg="del">
          <ac:chgData name="Chittaranjan Hens" userId="6fc03958433e8a43" providerId="LiveId" clId="{45BBDBC7-ECFC-42F5-9462-0AB57CB5F814}" dt="2023-06-01T19:15:39.803" v="591" actId="478"/>
          <ac:grpSpMkLst>
            <pc:docMk/>
            <pc:sldMk cId="845910823" sldId="454"/>
            <ac:grpSpMk id="9" creationId="{245B229F-7511-E6F3-3150-6B4CEC03FC7F}"/>
          </ac:grpSpMkLst>
        </pc:grpChg>
        <pc:picChg chg="add del">
          <ac:chgData name="Chittaranjan Hens" userId="6fc03958433e8a43" providerId="LiveId" clId="{45BBDBC7-ECFC-42F5-9462-0AB57CB5F814}" dt="2023-06-01T19:16:01.373" v="593" actId="22"/>
          <ac:picMkLst>
            <pc:docMk/>
            <pc:sldMk cId="845910823" sldId="454"/>
            <ac:picMk id="5" creationId="{91FE93BC-7766-9ECE-6599-F205D51E573D}"/>
          </ac:picMkLst>
        </pc:picChg>
        <pc:picChg chg="add mod">
          <ac:chgData name="Chittaranjan Hens" userId="6fc03958433e8a43" providerId="LiveId" clId="{45BBDBC7-ECFC-42F5-9462-0AB57CB5F814}" dt="2023-06-01T19:16:08.681" v="598" actId="1076"/>
          <ac:picMkLst>
            <pc:docMk/>
            <pc:sldMk cId="845910823" sldId="454"/>
            <ac:picMk id="10" creationId="{D458E69D-BC44-5DFA-7C25-8C8DC96FFECB}"/>
          </ac:picMkLst>
        </pc:picChg>
        <pc:picChg chg="del">
          <ac:chgData name="Chittaranjan Hens" userId="6fc03958433e8a43" providerId="LiveId" clId="{45BBDBC7-ECFC-42F5-9462-0AB57CB5F814}" dt="2023-06-01T19:15:39.803" v="591" actId="478"/>
          <ac:picMkLst>
            <pc:docMk/>
            <pc:sldMk cId="845910823" sldId="454"/>
            <ac:picMk id="11" creationId="{66871209-69A2-58BF-884F-5938EA77E856}"/>
          </ac:picMkLst>
        </pc:picChg>
        <pc:picChg chg="del">
          <ac:chgData name="Chittaranjan Hens" userId="6fc03958433e8a43" providerId="LiveId" clId="{45BBDBC7-ECFC-42F5-9462-0AB57CB5F814}" dt="2023-06-01T19:15:39.803" v="591" actId="478"/>
          <ac:picMkLst>
            <pc:docMk/>
            <pc:sldMk cId="845910823" sldId="454"/>
            <ac:picMk id="13" creationId="{C8FB4D37-931E-4F29-A79C-F9E2F1DB2AE8}"/>
          </ac:picMkLst>
        </pc:picChg>
        <pc:picChg chg="add mod">
          <ac:chgData name="Chittaranjan Hens" userId="6fc03958433e8a43" providerId="LiveId" clId="{45BBDBC7-ECFC-42F5-9462-0AB57CB5F814}" dt="2023-06-01T19:17:29.257" v="602" actId="1076"/>
          <ac:picMkLst>
            <pc:docMk/>
            <pc:sldMk cId="845910823" sldId="454"/>
            <ac:picMk id="14" creationId="{0E129735-3BEA-D249-545F-86E9860D8753}"/>
          </ac:picMkLst>
        </pc:picChg>
        <pc:picChg chg="del">
          <ac:chgData name="Chittaranjan Hens" userId="6fc03958433e8a43" providerId="LiveId" clId="{45BBDBC7-ECFC-42F5-9462-0AB57CB5F814}" dt="2023-06-01T19:15:39.803" v="591" actId="478"/>
          <ac:picMkLst>
            <pc:docMk/>
            <pc:sldMk cId="845910823" sldId="454"/>
            <ac:picMk id="15" creationId="{F5C49110-74DA-B550-0F0C-51C34311A158}"/>
          </ac:picMkLst>
        </pc:picChg>
      </pc:sldChg>
      <pc:sldChg chg="addSp delSp modSp add mod delAnim modAnim">
        <pc:chgData name="Chittaranjan Hens" userId="6fc03958433e8a43" providerId="LiveId" clId="{45BBDBC7-ECFC-42F5-9462-0AB57CB5F814}" dt="2023-06-04T18:17:47.453" v="2643" actId="20577"/>
        <pc:sldMkLst>
          <pc:docMk/>
          <pc:sldMk cId="4137545607" sldId="455"/>
        </pc:sldMkLst>
        <pc:spChg chg="add mod">
          <ac:chgData name="Chittaranjan Hens" userId="6fc03958433e8a43" providerId="LiveId" clId="{45BBDBC7-ECFC-42F5-9462-0AB57CB5F814}" dt="2023-06-04T18:15:58.784" v="2607" actId="1076"/>
          <ac:spMkLst>
            <pc:docMk/>
            <pc:sldMk cId="4137545607" sldId="455"/>
            <ac:spMk id="3" creationId="{FD2E984B-88E8-4B25-76A5-786AE2A1C196}"/>
          </ac:spMkLst>
        </pc:spChg>
        <pc:spChg chg="add mod">
          <ac:chgData name="Chittaranjan Hens" userId="6fc03958433e8a43" providerId="LiveId" clId="{45BBDBC7-ECFC-42F5-9462-0AB57CB5F814}" dt="2023-06-04T18:15:58.784" v="2607" actId="1076"/>
          <ac:spMkLst>
            <pc:docMk/>
            <pc:sldMk cId="4137545607" sldId="455"/>
            <ac:spMk id="5" creationId="{B6D7378C-43EF-5528-BD1F-D99A5F71D76A}"/>
          </ac:spMkLst>
        </pc:spChg>
        <pc:spChg chg="add mod">
          <ac:chgData name="Chittaranjan Hens" userId="6fc03958433e8a43" providerId="LiveId" clId="{45BBDBC7-ECFC-42F5-9462-0AB57CB5F814}" dt="2023-06-04T18:15:58.784" v="2607" actId="1076"/>
          <ac:spMkLst>
            <pc:docMk/>
            <pc:sldMk cId="4137545607" sldId="455"/>
            <ac:spMk id="7" creationId="{B394E02F-A650-3226-4F23-433F82FE2986}"/>
          </ac:spMkLst>
        </pc:spChg>
        <pc:spChg chg="add mod">
          <ac:chgData name="Chittaranjan Hens" userId="6fc03958433e8a43" providerId="LiveId" clId="{45BBDBC7-ECFC-42F5-9462-0AB57CB5F814}" dt="2023-06-04T18:15:58.784" v="2607" actId="1076"/>
          <ac:spMkLst>
            <pc:docMk/>
            <pc:sldMk cId="4137545607" sldId="455"/>
            <ac:spMk id="10" creationId="{1E4BF657-4D92-8352-8212-00ADA135932D}"/>
          </ac:spMkLst>
        </pc:spChg>
        <pc:spChg chg="add mod">
          <ac:chgData name="Chittaranjan Hens" userId="6fc03958433e8a43" providerId="LiveId" clId="{45BBDBC7-ECFC-42F5-9462-0AB57CB5F814}" dt="2023-06-01T19:21:43.418" v="642" actId="164"/>
          <ac:spMkLst>
            <pc:docMk/>
            <pc:sldMk cId="4137545607" sldId="455"/>
            <ac:spMk id="11" creationId="{47971CBE-FF9E-5EF7-05DD-9444EA563FF1}"/>
          </ac:spMkLst>
        </pc:spChg>
        <pc:spChg chg="add mod">
          <ac:chgData name="Chittaranjan Hens" userId="6fc03958433e8a43" providerId="LiveId" clId="{45BBDBC7-ECFC-42F5-9462-0AB57CB5F814}" dt="2023-06-01T19:21:43.418" v="642" actId="164"/>
          <ac:spMkLst>
            <pc:docMk/>
            <pc:sldMk cId="4137545607" sldId="455"/>
            <ac:spMk id="12" creationId="{51CAF559-C70D-D721-F47F-6608A3989BDC}"/>
          </ac:spMkLst>
        </pc:spChg>
        <pc:spChg chg="add mod">
          <ac:chgData name="Chittaranjan Hens" userId="6fc03958433e8a43" providerId="LiveId" clId="{45BBDBC7-ECFC-42F5-9462-0AB57CB5F814}" dt="2023-06-04T18:17:47.453" v="2643" actId="20577"/>
          <ac:spMkLst>
            <pc:docMk/>
            <pc:sldMk cId="4137545607" sldId="455"/>
            <ac:spMk id="14" creationId="{8E34661D-17C2-5FC0-8C6C-0118535A242B}"/>
          </ac:spMkLst>
        </pc:spChg>
        <pc:grpChg chg="add mod">
          <ac:chgData name="Chittaranjan Hens" userId="6fc03958433e8a43" providerId="LiveId" clId="{45BBDBC7-ECFC-42F5-9462-0AB57CB5F814}" dt="2023-06-01T19:21:43.418" v="642" actId="164"/>
          <ac:grpSpMkLst>
            <pc:docMk/>
            <pc:sldMk cId="4137545607" sldId="455"/>
            <ac:grpSpMk id="13" creationId="{972D8984-B832-3DC0-0CDC-CD52CDAB770D}"/>
          </ac:grpSpMkLst>
        </pc:grpChg>
        <pc:picChg chg="add del mod">
          <ac:chgData name="Chittaranjan Hens" userId="6fc03958433e8a43" providerId="LiveId" clId="{45BBDBC7-ECFC-42F5-9462-0AB57CB5F814}" dt="2023-06-04T18:15:34.815" v="2605" actId="478"/>
          <ac:picMkLst>
            <pc:docMk/>
            <pc:sldMk cId="4137545607" sldId="455"/>
            <ac:picMk id="4" creationId="{FD74270B-1FB5-B0AE-97B2-39B27C22E85E}"/>
          </ac:picMkLst>
        </pc:picChg>
        <pc:picChg chg="add mod modCrop">
          <ac:chgData name="Chittaranjan Hens" userId="6fc03958433e8a43" providerId="LiveId" clId="{45BBDBC7-ECFC-42F5-9462-0AB57CB5F814}" dt="2023-06-01T19:19:49.653" v="627" actId="1076"/>
          <ac:picMkLst>
            <pc:docMk/>
            <pc:sldMk cId="4137545607" sldId="455"/>
            <ac:picMk id="6" creationId="{A0778C29-C9C5-7E83-655A-C42414CD8CC6}"/>
          </ac:picMkLst>
        </pc:picChg>
        <pc:picChg chg="add mod">
          <ac:chgData name="Chittaranjan Hens" userId="6fc03958433e8a43" providerId="LiveId" clId="{45BBDBC7-ECFC-42F5-9462-0AB57CB5F814}" dt="2023-06-01T19:21:43.418" v="642" actId="164"/>
          <ac:picMkLst>
            <pc:docMk/>
            <pc:sldMk cId="4137545607" sldId="455"/>
            <ac:picMk id="9" creationId="{261F76B0-4FDF-7645-37FB-DBCE88C84EA9}"/>
          </ac:picMkLst>
        </pc:picChg>
        <pc:picChg chg="del">
          <ac:chgData name="Chittaranjan Hens" userId="6fc03958433e8a43" providerId="LiveId" clId="{45BBDBC7-ECFC-42F5-9462-0AB57CB5F814}" dt="2023-06-01T19:17:38.225" v="605" actId="478"/>
          <ac:picMkLst>
            <pc:docMk/>
            <pc:sldMk cId="4137545607" sldId="455"/>
            <ac:picMk id="10" creationId="{D458E69D-BC44-5DFA-7C25-8C8DC96FFECB}"/>
          </ac:picMkLst>
        </pc:picChg>
        <pc:picChg chg="del mod">
          <ac:chgData name="Chittaranjan Hens" userId="6fc03958433e8a43" providerId="LiveId" clId="{45BBDBC7-ECFC-42F5-9462-0AB57CB5F814}" dt="2023-06-01T19:19:25.219" v="618" actId="478"/>
          <ac:picMkLst>
            <pc:docMk/>
            <pc:sldMk cId="4137545607" sldId="455"/>
            <ac:picMk id="14" creationId="{0E129735-3BEA-D249-545F-86E9860D8753}"/>
          </ac:picMkLst>
        </pc:picChg>
      </pc:sldChg>
      <pc:sldChg chg="addSp modSp add mod ord">
        <pc:chgData name="Chittaranjan Hens" userId="6fc03958433e8a43" providerId="LiveId" clId="{45BBDBC7-ECFC-42F5-9462-0AB57CB5F814}" dt="2023-06-04T18:15:25.070" v="2604" actId="20577"/>
        <pc:sldMkLst>
          <pc:docMk/>
          <pc:sldMk cId="1657479104" sldId="456"/>
        </pc:sldMkLst>
        <pc:spChg chg="add mod">
          <ac:chgData name="Chittaranjan Hens" userId="6fc03958433e8a43" providerId="LiveId" clId="{45BBDBC7-ECFC-42F5-9462-0AB57CB5F814}" dt="2023-06-04T18:13:13.065" v="2534" actId="20577"/>
          <ac:spMkLst>
            <pc:docMk/>
            <pc:sldMk cId="1657479104" sldId="456"/>
            <ac:spMk id="3" creationId="{6664EE70-FB91-AC2E-5B46-63B52685F415}"/>
          </ac:spMkLst>
        </pc:spChg>
        <pc:spChg chg="add mod">
          <ac:chgData name="Chittaranjan Hens" userId="6fc03958433e8a43" providerId="LiveId" clId="{45BBDBC7-ECFC-42F5-9462-0AB57CB5F814}" dt="2023-06-04T18:13:10.107" v="2533" actId="20577"/>
          <ac:spMkLst>
            <pc:docMk/>
            <pc:sldMk cId="1657479104" sldId="456"/>
            <ac:spMk id="5" creationId="{2740DD56-C765-FC85-D3E9-0E496ECA956C}"/>
          </ac:spMkLst>
        </pc:spChg>
        <pc:spChg chg="add mod">
          <ac:chgData name="Chittaranjan Hens" userId="6fc03958433e8a43" providerId="LiveId" clId="{45BBDBC7-ECFC-42F5-9462-0AB57CB5F814}" dt="2023-06-04T18:13:45.831" v="2536" actId="20577"/>
          <ac:spMkLst>
            <pc:docMk/>
            <pc:sldMk cId="1657479104" sldId="456"/>
            <ac:spMk id="6" creationId="{306EFE17-30DC-6D37-191D-B450DD22F8EE}"/>
          </ac:spMkLst>
        </pc:spChg>
        <pc:spChg chg="add mod">
          <ac:chgData name="Chittaranjan Hens" userId="6fc03958433e8a43" providerId="LiveId" clId="{45BBDBC7-ECFC-42F5-9462-0AB57CB5F814}" dt="2023-06-04T18:15:25.070" v="2604" actId="20577"/>
          <ac:spMkLst>
            <pc:docMk/>
            <pc:sldMk cId="1657479104" sldId="456"/>
            <ac:spMk id="7" creationId="{290AD9DD-BB0C-9A67-D8CA-AA1B97A7D175}"/>
          </ac:spMkLst>
        </pc:spChg>
        <pc:picChg chg="mod">
          <ac:chgData name="Chittaranjan Hens" userId="6fc03958433e8a43" providerId="LiveId" clId="{45BBDBC7-ECFC-42F5-9462-0AB57CB5F814}" dt="2023-06-04T17:39:29.795" v="2185" actId="1076"/>
          <ac:picMkLst>
            <pc:docMk/>
            <pc:sldMk cId="1657479104" sldId="456"/>
            <ac:picMk id="4" creationId="{FD74270B-1FB5-B0AE-97B2-39B27C22E85E}"/>
          </ac:picMkLst>
        </pc:picChg>
      </pc:sldChg>
      <pc:sldChg chg="addSp delSp modSp add mod delAnim">
        <pc:chgData name="Chittaranjan Hens" userId="6fc03958433e8a43" providerId="LiveId" clId="{45BBDBC7-ECFC-42F5-9462-0AB57CB5F814}" dt="2023-06-01T19:25:00.372" v="661" actId="1076"/>
        <pc:sldMkLst>
          <pc:docMk/>
          <pc:sldMk cId="3701656437" sldId="457"/>
        </pc:sldMkLst>
        <pc:grpChg chg="del">
          <ac:chgData name="Chittaranjan Hens" userId="6fc03958433e8a43" providerId="LiveId" clId="{45BBDBC7-ECFC-42F5-9462-0AB57CB5F814}" dt="2023-06-01T19:22:47.466" v="646" actId="478"/>
          <ac:grpSpMkLst>
            <pc:docMk/>
            <pc:sldMk cId="3701656437" sldId="457"/>
            <ac:grpSpMk id="13" creationId="{972D8984-B832-3DC0-0CDC-CD52CDAB770D}"/>
          </ac:grpSpMkLst>
        </pc:grpChg>
        <pc:picChg chg="del">
          <ac:chgData name="Chittaranjan Hens" userId="6fc03958433e8a43" providerId="LiveId" clId="{45BBDBC7-ECFC-42F5-9462-0AB57CB5F814}" dt="2023-06-01T19:22:39.234" v="644" actId="478"/>
          <ac:picMkLst>
            <pc:docMk/>
            <pc:sldMk cId="3701656437" sldId="457"/>
            <ac:picMk id="4" creationId="{FD74270B-1FB5-B0AE-97B2-39B27C22E85E}"/>
          </ac:picMkLst>
        </pc:picChg>
        <pc:picChg chg="add mod">
          <ac:chgData name="Chittaranjan Hens" userId="6fc03958433e8a43" providerId="LiveId" clId="{45BBDBC7-ECFC-42F5-9462-0AB57CB5F814}" dt="2023-06-01T19:24:55.684" v="660" actId="1440"/>
          <ac:picMkLst>
            <pc:docMk/>
            <pc:sldMk cId="3701656437" sldId="457"/>
            <ac:picMk id="5" creationId="{F7377626-18F4-4B86-44EC-02FDD1B604D1}"/>
          </ac:picMkLst>
        </pc:picChg>
        <pc:picChg chg="mod">
          <ac:chgData name="Chittaranjan Hens" userId="6fc03958433e8a43" providerId="LiveId" clId="{45BBDBC7-ECFC-42F5-9462-0AB57CB5F814}" dt="2023-06-01T19:22:41.486" v="645" actId="1076"/>
          <ac:picMkLst>
            <pc:docMk/>
            <pc:sldMk cId="3701656437" sldId="457"/>
            <ac:picMk id="6" creationId="{A0778C29-C9C5-7E83-655A-C42414CD8CC6}"/>
          </ac:picMkLst>
        </pc:picChg>
        <pc:picChg chg="add mod">
          <ac:chgData name="Chittaranjan Hens" userId="6fc03958433e8a43" providerId="LiveId" clId="{45BBDBC7-ECFC-42F5-9462-0AB57CB5F814}" dt="2023-06-01T19:25:00.372" v="661" actId="1076"/>
          <ac:picMkLst>
            <pc:docMk/>
            <pc:sldMk cId="3701656437" sldId="457"/>
            <ac:picMk id="10" creationId="{6CE9C7F8-A6D1-DE8C-9633-08DDC4381AC0}"/>
          </ac:picMkLst>
        </pc:picChg>
      </pc:sldChg>
      <pc:sldChg chg="addSp delSp modSp add mod">
        <pc:chgData name="Chittaranjan Hens" userId="6fc03958433e8a43" providerId="LiveId" clId="{45BBDBC7-ECFC-42F5-9462-0AB57CB5F814}" dt="2023-06-01T19:25:58.408" v="684" actId="1076"/>
        <pc:sldMkLst>
          <pc:docMk/>
          <pc:sldMk cId="3840701931" sldId="458"/>
        </pc:sldMkLst>
        <pc:spChg chg="del">
          <ac:chgData name="Chittaranjan Hens" userId="6fc03958433e8a43" providerId="LiveId" clId="{45BBDBC7-ECFC-42F5-9462-0AB57CB5F814}" dt="2023-06-01T19:25:50.591" v="679" actId="478"/>
          <ac:spMkLst>
            <pc:docMk/>
            <pc:sldMk cId="3840701931" sldId="458"/>
            <ac:spMk id="8" creationId="{8BD9505B-2BD3-FB35-4046-3501073BB2C3}"/>
          </ac:spMkLst>
        </pc:spChg>
        <pc:picChg chg="add mod">
          <ac:chgData name="Chittaranjan Hens" userId="6fc03958433e8a43" providerId="LiveId" clId="{45BBDBC7-ECFC-42F5-9462-0AB57CB5F814}" dt="2023-06-01T19:25:52.256" v="680" actId="1076"/>
          <ac:picMkLst>
            <pc:docMk/>
            <pc:sldMk cId="3840701931" sldId="458"/>
            <ac:picMk id="4" creationId="{29B0D2DF-9430-88EC-DD3E-8BA7F650FF2E}"/>
          </ac:picMkLst>
        </pc:picChg>
        <pc:picChg chg="del mod">
          <ac:chgData name="Chittaranjan Hens" userId="6fc03958433e8a43" providerId="LiveId" clId="{45BBDBC7-ECFC-42F5-9462-0AB57CB5F814}" dt="2023-06-01T19:25:14.269" v="669" actId="478"/>
          <ac:picMkLst>
            <pc:docMk/>
            <pc:sldMk cId="3840701931" sldId="458"/>
            <ac:picMk id="5" creationId="{F7377626-18F4-4B86-44EC-02FDD1B604D1}"/>
          </ac:picMkLst>
        </pc:picChg>
        <pc:picChg chg="del">
          <ac:chgData name="Chittaranjan Hens" userId="6fc03958433e8a43" providerId="LiveId" clId="{45BBDBC7-ECFC-42F5-9462-0AB57CB5F814}" dt="2023-06-01T19:25:07.023" v="663" actId="478"/>
          <ac:picMkLst>
            <pc:docMk/>
            <pc:sldMk cId="3840701931" sldId="458"/>
            <ac:picMk id="6" creationId="{A0778C29-C9C5-7E83-655A-C42414CD8CC6}"/>
          </ac:picMkLst>
        </pc:picChg>
        <pc:picChg chg="add mod">
          <ac:chgData name="Chittaranjan Hens" userId="6fc03958433e8a43" providerId="LiveId" clId="{45BBDBC7-ECFC-42F5-9462-0AB57CB5F814}" dt="2023-06-01T19:25:58.408" v="684" actId="1076"/>
          <ac:picMkLst>
            <pc:docMk/>
            <pc:sldMk cId="3840701931" sldId="458"/>
            <ac:picMk id="9" creationId="{A988801D-4936-B2E1-ACE5-53AF10CB7CAB}"/>
          </ac:picMkLst>
        </pc:picChg>
        <pc:picChg chg="del mod">
          <ac:chgData name="Chittaranjan Hens" userId="6fc03958433e8a43" providerId="LiveId" clId="{45BBDBC7-ECFC-42F5-9462-0AB57CB5F814}" dt="2023-06-01T19:25:13.459" v="667" actId="478"/>
          <ac:picMkLst>
            <pc:docMk/>
            <pc:sldMk cId="3840701931" sldId="458"/>
            <ac:picMk id="10" creationId="{6CE9C7F8-A6D1-DE8C-9633-08DDC4381AC0}"/>
          </ac:picMkLst>
        </pc:picChg>
      </pc:sldChg>
      <pc:sldChg chg="addSp delSp modSp add mod">
        <pc:chgData name="Chittaranjan Hens" userId="6fc03958433e8a43" providerId="LiveId" clId="{45BBDBC7-ECFC-42F5-9462-0AB57CB5F814}" dt="2023-06-04T17:53:12.646" v="2259" actId="1076"/>
        <pc:sldMkLst>
          <pc:docMk/>
          <pc:sldMk cId="1085618098" sldId="459"/>
        </pc:sldMkLst>
        <pc:spChg chg="mod">
          <ac:chgData name="Chittaranjan Hens" userId="6fc03958433e8a43" providerId="LiveId" clId="{45BBDBC7-ECFC-42F5-9462-0AB57CB5F814}" dt="2023-06-04T17:53:12.646" v="2259" actId="1076"/>
          <ac:spMkLst>
            <pc:docMk/>
            <pc:sldMk cId="1085618098" sldId="459"/>
            <ac:spMk id="2" creationId="{9FE6412A-CE50-1666-410F-1C30EFA1B888}"/>
          </ac:spMkLst>
        </pc:spChg>
        <pc:spChg chg="add mod">
          <ac:chgData name="Chittaranjan Hens" userId="6fc03958433e8a43" providerId="LiveId" clId="{45BBDBC7-ECFC-42F5-9462-0AB57CB5F814}" dt="2023-06-04T04:09:00.054" v="1906" actId="164"/>
          <ac:spMkLst>
            <pc:docMk/>
            <pc:sldMk cId="1085618098" sldId="459"/>
            <ac:spMk id="3" creationId="{320EE4F8-3CD5-752D-5FC6-CE7BCFDCD5E7}"/>
          </ac:spMkLst>
        </pc:spChg>
        <pc:spChg chg="add del">
          <ac:chgData name="Chittaranjan Hens" userId="6fc03958433e8a43" providerId="LiveId" clId="{45BBDBC7-ECFC-42F5-9462-0AB57CB5F814}" dt="2023-06-02T08:34:44.836" v="721" actId="478"/>
          <ac:spMkLst>
            <pc:docMk/>
            <pc:sldMk cId="1085618098" sldId="459"/>
            <ac:spMk id="3" creationId="{BC4B98A9-4490-4D0D-A51A-C937F7121141}"/>
          </ac:spMkLst>
        </pc:spChg>
        <pc:spChg chg="add mod">
          <ac:chgData name="Chittaranjan Hens" userId="6fc03958433e8a43" providerId="LiveId" clId="{45BBDBC7-ECFC-42F5-9462-0AB57CB5F814}" dt="2023-06-02T08:36:17.583" v="732" actId="14100"/>
          <ac:spMkLst>
            <pc:docMk/>
            <pc:sldMk cId="1085618098" sldId="459"/>
            <ac:spMk id="4" creationId="{16380353-FB74-DBDD-2BCD-D6ECD899BD0D}"/>
          </ac:spMkLst>
        </pc:spChg>
        <pc:spChg chg="add mod">
          <ac:chgData name="Chittaranjan Hens" userId="6fc03958433e8a43" providerId="LiveId" clId="{45BBDBC7-ECFC-42F5-9462-0AB57CB5F814}" dt="2023-06-04T04:09:00.054" v="1906" actId="164"/>
          <ac:spMkLst>
            <pc:docMk/>
            <pc:sldMk cId="1085618098" sldId="459"/>
            <ac:spMk id="7" creationId="{D6E6C7A3-92EA-5A44-53DE-D8655E713630}"/>
          </ac:spMkLst>
        </pc:spChg>
        <pc:grpChg chg="add mod">
          <ac:chgData name="Chittaranjan Hens" userId="6fc03958433e8a43" providerId="LiveId" clId="{45BBDBC7-ECFC-42F5-9462-0AB57CB5F814}" dt="2023-06-04T04:09:00.054" v="1906" actId="164"/>
          <ac:grpSpMkLst>
            <pc:docMk/>
            <pc:sldMk cId="1085618098" sldId="459"/>
            <ac:grpSpMk id="6" creationId="{97F63AE4-96F5-B1AD-5CAE-52F47006103D}"/>
          </ac:grpSpMkLst>
        </pc:grpChg>
        <pc:grpChg chg="add mod">
          <ac:chgData name="Chittaranjan Hens" userId="6fc03958433e8a43" providerId="LiveId" clId="{45BBDBC7-ECFC-42F5-9462-0AB57CB5F814}" dt="2023-06-04T04:09:00.054" v="1906" actId="164"/>
          <ac:grpSpMkLst>
            <pc:docMk/>
            <pc:sldMk cId="1085618098" sldId="459"/>
            <ac:grpSpMk id="8" creationId="{10ADB5AB-E101-8F62-D69A-E6DBC52FF988}"/>
          </ac:grpSpMkLst>
        </pc:grpChg>
        <pc:picChg chg="del">
          <ac:chgData name="Chittaranjan Hens" userId="6fc03958433e8a43" providerId="LiveId" clId="{45BBDBC7-ECFC-42F5-9462-0AB57CB5F814}" dt="2023-06-01T19:26:05.104" v="686" actId="478"/>
          <ac:picMkLst>
            <pc:docMk/>
            <pc:sldMk cId="1085618098" sldId="459"/>
            <ac:picMk id="4" creationId="{29B0D2DF-9430-88EC-DD3E-8BA7F650FF2E}"/>
          </ac:picMkLst>
        </pc:picChg>
        <pc:picChg chg="add mod">
          <ac:chgData name="Chittaranjan Hens" userId="6fc03958433e8a43" providerId="LiveId" clId="{45BBDBC7-ECFC-42F5-9462-0AB57CB5F814}" dt="2023-06-02T08:35:58.171" v="725" actId="164"/>
          <ac:picMkLst>
            <pc:docMk/>
            <pc:sldMk cId="1085618098" sldId="459"/>
            <ac:picMk id="5" creationId="{C19A607A-2847-B387-A395-82AAFDF24C87}"/>
          </ac:picMkLst>
        </pc:picChg>
        <pc:picChg chg="mod">
          <ac:chgData name="Chittaranjan Hens" userId="6fc03958433e8a43" providerId="LiveId" clId="{45BBDBC7-ECFC-42F5-9462-0AB57CB5F814}" dt="2023-06-01T19:26:06.826" v="687" actId="1076"/>
          <ac:picMkLst>
            <pc:docMk/>
            <pc:sldMk cId="1085618098" sldId="459"/>
            <ac:picMk id="9" creationId="{A988801D-4936-B2E1-ACE5-53AF10CB7CAB}"/>
          </ac:picMkLst>
        </pc:picChg>
      </pc:sldChg>
      <pc:sldChg chg="addSp delSp modSp add mod addAnim delAnim modAnim">
        <pc:chgData name="Chittaranjan Hens" userId="6fc03958433e8a43" providerId="LiveId" clId="{45BBDBC7-ECFC-42F5-9462-0AB57CB5F814}" dt="2023-06-03T17:30:14.795" v="1882"/>
        <pc:sldMkLst>
          <pc:docMk/>
          <pc:sldMk cId="801257101" sldId="460"/>
        </pc:sldMkLst>
        <pc:spChg chg="add del mod">
          <ac:chgData name="Chittaranjan Hens" userId="6fc03958433e8a43" providerId="LiveId" clId="{45BBDBC7-ECFC-42F5-9462-0AB57CB5F814}" dt="2023-06-03T16:15:45.122" v="774"/>
          <ac:spMkLst>
            <pc:docMk/>
            <pc:sldMk cId="801257101" sldId="460"/>
            <ac:spMk id="2" creationId="{A823476D-53E2-5C7A-7AE8-5F8ED414F029}"/>
          </ac:spMkLst>
        </pc:spChg>
        <pc:spChg chg="mod">
          <ac:chgData name="Chittaranjan Hens" userId="6fc03958433e8a43" providerId="LiveId" clId="{45BBDBC7-ECFC-42F5-9462-0AB57CB5F814}" dt="2023-06-03T16:15:50.771" v="776" actId="1076"/>
          <ac:spMkLst>
            <pc:docMk/>
            <pc:sldMk cId="801257101" sldId="460"/>
            <ac:spMk id="4" creationId="{2336FE6E-1811-0D3A-D8F4-04085D3DEF10}"/>
          </ac:spMkLst>
        </pc:spChg>
        <pc:spChg chg="add del mod">
          <ac:chgData name="Chittaranjan Hens" userId="6fc03958433e8a43" providerId="LiveId" clId="{45BBDBC7-ECFC-42F5-9462-0AB57CB5F814}" dt="2023-06-03T17:26:57.384" v="1809" actId="1076"/>
          <ac:spMkLst>
            <pc:docMk/>
            <pc:sldMk cId="801257101" sldId="460"/>
            <ac:spMk id="6" creationId="{4929DD98-6D12-2A6A-D4A1-BDA1007237A9}"/>
          </ac:spMkLst>
        </pc:spChg>
        <pc:spChg chg="add mod">
          <ac:chgData name="Chittaranjan Hens" userId="6fc03958433e8a43" providerId="LiveId" clId="{45BBDBC7-ECFC-42F5-9462-0AB57CB5F814}" dt="2023-06-03T17:27:42.106" v="1831" actId="20577"/>
          <ac:spMkLst>
            <pc:docMk/>
            <pc:sldMk cId="801257101" sldId="460"/>
            <ac:spMk id="8" creationId="{C5D37487-65D2-C4C3-C779-8C181F1C53B5}"/>
          </ac:spMkLst>
        </pc:spChg>
        <pc:spChg chg="add mod">
          <ac:chgData name="Chittaranjan Hens" userId="6fc03958433e8a43" providerId="LiveId" clId="{45BBDBC7-ECFC-42F5-9462-0AB57CB5F814}" dt="2023-06-03T17:27:48.638" v="1836" actId="20577"/>
          <ac:spMkLst>
            <pc:docMk/>
            <pc:sldMk cId="801257101" sldId="460"/>
            <ac:spMk id="10" creationId="{FE04CECE-FE11-7947-92A9-6394ECD9BF26}"/>
          </ac:spMkLst>
        </pc:spChg>
        <pc:spChg chg="add mod">
          <ac:chgData name="Chittaranjan Hens" userId="6fc03958433e8a43" providerId="LiveId" clId="{45BBDBC7-ECFC-42F5-9462-0AB57CB5F814}" dt="2023-06-03T17:28:43.851" v="1870" actId="20577"/>
          <ac:spMkLst>
            <pc:docMk/>
            <pc:sldMk cId="801257101" sldId="460"/>
            <ac:spMk id="11" creationId="{A49AA78B-01AE-77B6-4D06-6A3FF3566544}"/>
          </ac:spMkLst>
        </pc:spChg>
        <pc:picChg chg="del mod">
          <ac:chgData name="Chittaranjan Hens" userId="6fc03958433e8a43" providerId="LiveId" clId="{45BBDBC7-ECFC-42F5-9462-0AB57CB5F814}" dt="2023-06-03T16:15:45.118" v="772" actId="478"/>
          <ac:picMkLst>
            <pc:docMk/>
            <pc:sldMk cId="801257101" sldId="460"/>
            <ac:picMk id="3" creationId="{59B0C194-5689-BCC5-FF79-F0F9A103B6B0}"/>
          </ac:picMkLst>
        </pc:picChg>
        <pc:picChg chg="add mod modCrop">
          <ac:chgData name="Chittaranjan Hens" userId="6fc03958433e8a43" providerId="LiveId" clId="{45BBDBC7-ECFC-42F5-9462-0AB57CB5F814}" dt="2023-06-03T17:27:35.349" v="1826" actId="1036"/>
          <ac:picMkLst>
            <pc:docMk/>
            <pc:sldMk cId="801257101" sldId="460"/>
            <ac:picMk id="5" creationId="{6795B2F3-C41C-EE46-3BB3-245FE2659044}"/>
          </ac:picMkLst>
        </pc:picChg>
      </pc:sldChg>
      <pc:sldChg chg="addSp delSp modSp add mod delAnim">
        <pc:chgData name="Chittaranjan Hens" userId="6fc03958433e8a43" providerId="LiveId" clId="{45BBDBC7-ECFC-42F5-9462-0AB57CB5F814}" dt="2023-06-03T17:08:16.105" v="1524" actId="20577"/>
        <pc:sldMkLst>
          <pc:docMk/>
          <pc:sldMk cId="2888083602" sldId="461"/>
        </pc:sldMkLst>
        <pc:spChg chg="del">
          <ac:chgData name="Chittaranjan Hens" userId="6fc03958433e8a43" providerId="LiveId" clId="{45BBDBC7-ECFC-42F5-9462-0AB57CB5F814}" dt="2023-06-03T16:37:10.086" v="1403" actId="478"/>
          <ac:spMkLst>
            <pc:docMk/>
            <pc:sldMk cId="2888083602" sldId="461"/>
            <ac:spMk id="6" creationId="{4929DD98-6D12-2A6A-D4A1-BDA1007237A9}"/>
          </ac:spMkLst>
        </pc:spChg>
        <pc:spChg chg="del">
          <ac:chgData name="Chittaranjan Hens" userId="6fc03958433e8a43" providerId="LiveId" clId="{45BBDBC7-ECFC-42F5-9462-0AB57CB5F814}" dt="2023-06-03T16:37:14.448" v="1404" actId="478"/>
          <ac:spMkLst>
            <pc:docMk/>
            <pc:sldMk cId="2888083602" sldId="461"/>
            <ac:spMk id="8" creationId="{C5D37487-65D2-C4C3-C779-8C181F1C53B5}"/>
          </ac:spMkLst>
        </pc:spChg>
        <pc:spChg chg="del">
          <ac:chgData name="Chittaranjan Hens" userId="6fc03958433e8a43" providerId="LiveId" clId="{45BBDBC7-ECFC-42F5-9462-0AB57CB5F814}" dt="2023-06-03T16:37:14.448" v="1404" actId="478"/>
          <ac:spMkLst>
            <pc:docMk/>
            <pc:sldMk cId="2888083602" sldId="461"/>
            <ac:spMk id="10" creationId="{FE04CECE-FE11-7947-92A9-6394ECD9BF26}"/>
          </ac:spMkLst>
        </pc:spChg>
        <pc:spChg chg="mod">
          <ac:chgData name="Chittaranjan Hens" userId="6fc03958433e8a43" providerId="LiveId" clId="{45BBDBC7-ECFC-42F5-9462-0AB57CB5F814}" dt="2023-06-03T17:08:16.105" v="1524" actId="20577"/>
          <ac:spMkLst>
            <pc:docMk/>
            <pc:sldMk cId="2888083602" sldId="461"/>
            <ac:spMk id="11" creationId="{A49AA78B-01AE-77B6-4D06-6A3FF3566544}"/>
          </ac:spMkLst>
        </pc:spChg>
        <pc:picChg chg="add mod">
          <ac:chgData name="Chittaranjan Hens" userId="6fc03958433e8a43" providerId="LiveId" clId="{45BBDBC7-ECFC-42F5-9462-0AB57CB5F814}" dt="2023-06-03T16:42:31.420" v="1414" actId="1076"/>
          <ac:picMkLst>
            <pc:docMk/>
            <pc:sldMk cId="2888083602" sldId="461"/>
            <ac:picMk id="3" creationId="{38CD03F6-3FF2-FAFC-6E04-D1E289C60117}"/>
          </ac:picMkLst>
        </pc:picChg>
        <pc:picChg chg="del">
          <ac:chgData name="Chittaranjan Hens" userId="6fc03958433e8a43" providerId="LiveId" clId="{45BBDBC7-ECFC-42F5-9462-0AB57CB5F814}" dt="2023-06-03T16:37:10.086" v="1403" actId="478"/>
          <ac:picMkLst>
            <pc:docMk/>
            <pc:sldMk cId="2888083602" sldId="461"/>
            <ac:picMk id="5" creationId="{6795B2F3-C41C-EE46-3BB3-245FE2659044}"/>
          </ac:picMkLst>
        </pc:picChg>
      </pc:sldChg>
      <pc:sldChg chg="addSp delSp modSp new mod setBg modAnim">
        <pc:chgData name="Chittaranjan Hens" userId="6fc03958433e8a43" providerId="LiveId" clId="{45BBDBC7-ECFC-42F5-9462-0AB57CB5F814}" dt="2023-06-04T04:14:19.871" v="1929" actId="1076"/>
        <pc:sldMkLst>
          <pc:docMk/>
          <pc:sldMk cId="550592039" sldId="462"/>
        </pc:sldMkLst>
        <pc:spChg chg="del mod">
          <ac:chgData name="Chittaranjan Hens" userId="6fc03958433e8a43" providerId="LiveId" clId="{45BBDBC7-ECFC-42F5-9462-0AB57CB5F814}" dt="2023-06-04T04:10:05.954" v="1909" actId="478"/>
          <ac:spMkLst>
            <pc:docMk/>
            <pc:sldMk cId="550592039" sldId="462"/>
            <ac:spMk id="2" creationId="{28087C1B-8C2D-BE57-D848-BA4615A1EC88}"/>
          </ac:spMkLst>
        </pc:spChg>
        <pc:spChg chg="del">
          <ac:chgData name="Chittaranjan Hens" userId="6fc03958433e8a43" providerId="LiveId" clId="{45BBDBC7-ECFC-42F5-9462-0AB57CB5F814}" dt="2023-06-04T04:10:08.964" v="1910" actId="478"/>
          <ac:spMkLst>
            <pc:docMk/>
            <pc:sldMk cId="550592039" sldId="462"/>
            <ac:spMk id="3" creationId="{725F7A83-2463-1AB7-3AEA-89A9C00C7DAC}"/>
          </ac:spMkLst>
        </pc:spChg>
        <pc:spChg chg="add">
          <ac:chgData name="Chittaranjan Hens" userId="6fc03958433e8a43" providerId="LiveId" clId="{45BBDBC7-ECFC-42F5-9462-0AB57CB5F814}" dt="2023-06-04T04:11:36.599" v="1917" actId="26606"/>
          <ac:spMkLst>
            <pc:docMk/>
            <pc:sldMk cId="550592039" sldId="462"/>
            <ac:spMk id="12" creationId="{80CCAACE-815D-4A79-875A-B7EFC28F7D2B}"/>
          </ac:spMkLst>
        </pc:spChg>
        <pc:picChg chg="add mod">
          <ac:chgData name="Chittaranjan Hens" userId="6fc03958433e8a43" providerId="LiveId" clId="{45BBDBC7-ECFC-42F5-9462-0AB57CB5F814}" dt="2023-06-04T04:14:11.806" v="1926" actId="1076"/>
          <ac:picMkLst>
            <pc:docMk/>
            <pc:sldMk cId="550592039" sldId="462"/>
            <ac:picMk id="5" creationId="{E77C2E86-82EE-A9C4-E8DC-3CAABB0709F3}"/>
          </ac:picMkLst>
        </pc:picChg>
        <pc:picChg chg="add mod">
          <ac:chgData name="Chittaranjan Hens" userId="6fc03958433e8a43" providerId="LiveId" clId="{45BBDBC7-ECFC-42F5-9462-0AB57CB5F814}" dt="2023-06-04T04:14:19.871" v="1929" actId="1076"/>
          <ac:picMkLst>
            <pc:docMk/>
            <pc:sldMk cId="550592039" sldId="462"/>
            <ac:picMk id="7" creationId="{830782C1-8EFC-E9B1-014E-6C4667E15552}"/>
          </ac:picMkLst>
        </pc:picChg>
      </pc:sldChg>
      <pc:sldChg chg="addSp delSp modSp add mod delAnim">
        <pc:chgData name="Chittaranjan Hens" userId="6fc03958433e8a43" providerId="LiveId" clId="{45BBDBC7-ECFC-42F5-9462-0AB57CB5F814}" dt="2023-06-04T17:02:18.150" v="2073" actId="14100"/>
        <pc:sldMkLst>
          <pc:docMk/>
          <pc:sldMk cId="262819006" sldId="463"/>
        </pc:sldMkLst>
        <pc:picChg chg="add mod">
          <ac:chgData name="Chittaranjan Hens" userId="6fc03958433e8a43" providerId="LiveId" clId="{45BBDBC7-ECFC-42F5-9462-0AB57CB5F814}" dt="2023-06-04T17:02:18.150" v="2073" actId="14100"/>
          <ac:picMkLst>
            <pc:docMk/>
            <pc:sldMk cId="262819006" sldId="463"/>
            <ac:picMk id="3" creationId="{9741072E-DB12-CB51-820C-C89B9CACB7A1}"/>
          </ac:picMkLst>
        </pc:picChg>
        <pc:picChg chg="mod">
          <ac:chgData name="Chittaranjan Hens" userId="6fc03958433e8a43" providerId="LiveId" clId="{45BBDBC7-ECFC-42F5-9462-0AB57CB5F814}" dt="2023-06-04T16:26:02.866" v="1945" actId="1076"/>
          <ac:picMkLst>
            <pc:docMk/>
            <pc:sldMk cId="262819006" sldId="463"/>
            <ac:picMk id="5" creationId="{8D1C3496-A95E-E774-3DDC-1502FF364282}"/>
          </ac:picMkLst>
        </pc:picChg>
        <pc:picChg chg="del">
          <ac:chgData name="Chittaranjan Hens" userId="6fc03958433e8a43" providerId="LiveId" clId="{45BBDBC7-ECFC-42F5-9462-0AB57CB5F814}" dt="2023-06-04T16:25:58.148" v="1942" actId="478"/>
          <ac:picMkLst>
            <pc:docMk/>
            <pc:sldMk cId="262819006" sldId="463"/>
            <ac:picMk id="8" creationId="{FC01A7F1-C52F-BFF0-04FA-8105013D8B77}"/>
          </ac:picMkLst>
        </pc:picChg>
      </pc:sldChg>
      <pc:sldChg chg="addSp delSp modSp add mod modAnim">
        <pc:chgData name="Chittaranjan Hens" userId="6fc03958433e8a43" providerId="LiveId" clId="{45BBDBC7-ECFC-42F5-9462-0AB57CB5F814}" dt="2023-06-04T17:53:09.839" v="2258" actId="20577"/>
        <pc:sldMkLst>
          <pc:docMk/>
          <pc:sldMk cId="2398121772" sldId="464"/>
        </pc:sldMkLst>
        <pc:spChg chg="mod">
          <ac:chgData name="Chittaranjan Hens" userId="6fc03958433e8a43" providerId="LiveId" clId="{45BBDBC7-ECFC-42F5-9462-0AB57CB5F814}" dt="2023-06-04T17:53:09.839" v="2258" actId="20577"/>
          <ac:spMkLst>
            <pc:docMk/>
            <pc:sldMk cId="2398121772" sldId="464"/>
            <ac:spMk id="2" creationId="{9FE6412A-CE50-1666-410F-1C30EFA1B888}"/>
          </ac:spMkLst>
        </pc:spChg>
        <pc:spChg chg="add mod">
          <ac:chgData name="Chittaranjan Hens" userId="6fc03958433e8a43" providerId="LiveId" clId="{45BBDBC7-ECFC-42F5-9462-0AB57CB5F814}" dt="2023-06-04T17:49:24.600" v="2215" actId="2085"/>
          <ac:spMkLst>
            <pc:docMk/>
            <pc:sldMk cId="2398121772" sldId="464"/>
            <ac:spMk id="18" creationId="{F4EA64B9-3CB3-33BC-E059-650E99A573CF}"/>
          </ac:spMkLst>
        </pc:spChg>
        <pc:spChg chg="add mod">
          <ac:chgData name="Chittaranjan Hens" userId="6fc03958433e8a43" providerId="LiveId" clId="{45BBDBC7-ECFC-42F5-9462-0AB57CB5F814}" dt="2023-06-04T17:52:39.710" v="2220" actId="14100"/>
          <ac:spMkLst>
            <pc:docMk/>
            <pc:sldMk cId="2398121772" sldId="464"/>
            <ac:spMk id="19" creationId="{41868E72-DA23-7CAD-A2F7-18262FF45B71}"/>
          </ac:spMkLst>
        </pc:spChg>
        <pc:grpChg chg="del">
          <ac:chgData name="Chittaranjan Hens" userId="6fc03958433e8a43" providerId="LiveId" clId="{45BBDBC7-ECFC-42F5-9462-0AB57CB5F814}" dt="2023-06-04T17:46:45.258" v="2189" actId="478"/>
          <ac:grpSpMkLst>
            <pc:docMk/>
            <pc:sldMk cId="2398121772" sldId="464"/>
            <ac:grpSpMk id="8" creationId="{10ADB5AB-E101-8F62-D69A-E6DBC52FF988}"/>
          </ac:grpSpMkLst>
        </pc:grpChg>
        <pc:picChg chg="del mod">
          <ac:chgData name="Chittaranjan Hens" userId="6fc03958433e8a43" providerId="LiveId" clId="{45BBDBC7-ECFC-42F5-9462-0AB57CB5F814}" dt="2023-06-04T17:47:02.236" v="2195" actId="478"/>
          <ac:picMkLst>
            <pc:docMk/>
            <pc:sldMk cId="2398121772" sldId="464"/>
            <ac:picMk id="9" creationId="{A988801D-4936-B2E1-ACE5-53AF10CB7CAB}"/>
          </ac:picMkLst>
        </pc:picChg>
        <pc:picChg chg="add mod">
          <ac:chgData name="Chittaranjan Hens" userId="6fc03958433e8a43" providerId="LiveId" clId="{45BBDBC7-ECFC-42F5-9462-0AB57CB5F814}" dt="2023-06-04T17:47:04.306" v="2196" actId="1076"/>
          <ac:picMkLst>
            <pc:docMk/>
            <pc:sldMk cId="2398121772" sldId="464"/>
            <ac:picMk id="11" creationId="{8EE34294-6B1A-A27E-7160-22436268D03B}"/>
          </ac:picMkLst>
        </pc:picChg>
        <pc:picChg chg="add mod">
          <ac:chgData name="Chittaranjan Hens" userId="6fc03958433e8a43" providerId="LiveId" clId="{45BBDBC7-ECFC-42F5-9462-0AB57CB5F814}" dt="2023-06-04T17:47:33.886" v="2200" actId="1076"/>
          <ac:picMkLst>
            <pc:docMk/>
            <pc:sldMk cId="2398121772" sldId="464"/>
            <ac:picMk id="13" creationId="{2023F0F1-9469-10B7-19C5-61B3FD81B08E}"/>
          </ac:picMkLst>
        </pc:picChg>
        <pc:picChg chg="add mod">
          <ac:chgData name="Chittaranjan Hens" userId="6fc03958433e8a43" providerId="LiveId" clId="{45BBDBC7-ECFC-42F5-9462-0AB57CB5F814}" dt="2023-06-04T17:49:04.089" v="2212" actId="1076"/>
          <ac:picMkLst>
            <pc:docMk/>
            <pc:sldMk cId="2398121772" sldId="464"/>
            <ac:picMk id="15" creationId="{5981A93A-2C18-15A8-2BA8-BFE9C2E3C768}"/>
          </ac:picMkLst>
        </pc:picChg>
        <pc:picChg chg="add mod">
          <ac:chgData name="Chittaranjan Hens" userId="6fc03958433e8a43" providerId="LiveId" clId="{45BBDBC7-ECFC-42F5-9462-0AB57CB5F814}" dt="2023-06-04T17:48:53.258" v="2211" actId="1076"/>
          <ac:picMkLst>
            <pc:docMk/>
            <pc:sldMk cId="2398121772" sldId="464"/>
            <ac:picMk id="17" creationId="{9BCC1F9C-7F95-924F-C069-A87FD68CA9D0}"/>
          </ac:picMkLst>
        </pc:picChg>
      </pc:sldChg>
      <pc:sldChg chg="addSp delSp modSp add mod ord delAnim">
        <pc:chgData name="Chittaranjan Hens" userId="6fc03958433e8a43" providerId="LiveId" clId="{45BBDBC7-ECFC-42F5-9462-0AB57CB5F814}" dt="2023-06-04T18:44:13.073" v="2706" actId="14100"/>
        <pc:sldMkLst>
          <pc:docMk/>
          <pc:sldMk cId="2519402661" sldId="465"/>
        </pc:sldMkLst>
        <pc:spChg chg="del mod">
          <ac:chgData name="Chittaranjan Hens" userId="6fc03958433e8a43" providerId="LiveId" clId="{45BBDBC7-ECFC-42F5-9462-0AB57CB5F814}" dt="2023-06-04T18:19:28.654" v="2652" actId="478"/>
          <ac:spMkLst>
            <pc:docMk/>
            <pc:sldMk cId="2519402661" sldId="465"/>
            <ac:spMk id="2" creationId="{9FE6412A-CE50-1666-410F-1C30EFA1B888}"/>
          </ac:spMkLst>
        </pc:spChg>
        <pc:picChg chg="add mod">
          <ac:chgData name="Chittaranjan Hens" userId="6fc03958433e8a43" providerId="LiveId" clId="{45BBDBC7-ECFC-42F5-9462-0AB57CB5F814}" dt="2023-06-04T18:19:39.779" v="2655" actId="1076"/>
          <ac:picMkLst>
            <pc:docMk/>
            <pc:sldMk cId="2519402661" sldId="465"/>
            <ac:picMk id="4" creationId="{5A58E2E4-AEE1-E5FD-911E-FEACD4632962}"/>
          </ac:picMkLst>
        </pc:picChg>
        <pc:picChg chg="add mod">
          <ac:chgData name="Chittaranjan Hens" userId="6fc03958433e8a43" providerId="LiveId" clId="{45BBDBC7-ECFC-42F5-9462-0AB57CB5F814}" dt="2023-06-04T18:44:13.073" v="2706" actId="14100"/>
          <ac:picMkLst>
            <pc:docMk/>
            <pc:sldMk cId="2519402661" sldId="465"/>
            <ac:picMk id="6" creationId="{E5874256-DEDD-5FB2-EE52-AA1569B1EF4F}"/>
          </ac:picMkLst>
        </pc:picChg>
        <pc:picChg chg="add del mod">
          <ac:chgData name="Chittaranjan Hens" userId="6fc03958433e8a43" providerId="LiveId" clId="{45BBDBC7-ECFC-42F5-9462-0AB57CB5F814}" dt="2023-06-04T18:44:09.191" v="2705" actId="478"/>
          <ac:picMkLst>
            <pc:docMk/>
            <pc:sldMk cId="2519402661" sldId="465"/>
            <ac:picMk id="8" creationId="{EC837E7D-8E50-CD8F-CCAD-E5D580CC523B}"/>
          </ac:picMkLst>
        </pc:picChg>
        <pc:picChg chg="del">
          <ac:chgData name="Chittaranjan Hens" userId="6fc03958433e8a43" providerId="LiveId" clId="{45BBDBC7-ECFC-42F5-9462-0AB57CB5F814}" dt="2023-06-04T18:19:15.121" v="2648" actId="478"/>
          <ac:picMkLst>
            <pc:docMk/>
            <pc:sldMk cId="2519402661" sldId="465"/>
            <ac:picMk id="11" creationId="{8EE34294-6B1A-A27E-7160-22436268D03B}"/>
          </ac:picMkLst>
        </pc:picChg>
        <pc:picChg chg="del">
          <ac:chgData name="Chittaranjan Hens" userId="6fc03958433e8a43" providerId="LiveId" clId="{45BBDBC7-ECFC-42F5-9462-0AB57CB5F814}" dt="2023-06-04T18:19:13.863" v="2647" actId="478"/>
          <ac:picMkLst>
            <pc:docMk/>
            <pc:sldMk cId="2519402661" sldId="465"/>
            <ac:picMk id="13" creationId="{2023F0F1-9469-10B7-19C5-61B3FD81B08E}"/>
          </ac:picMkLst>
        </pc:picChg>
        <pc:picChg chg="del">
          <ac:chgData name="Chittaranjan Hens" userId="6fc03958433e8a43" providerId="LiveId" clId="{45BBDBC7-ECFC-42F5-9462-0AB57CB5F814}" dt="2023-06-04T18:19:12.373" v="2646" actId="478"/>
          <ac:picMkLst>
            <pc:docMk/>
            <pc:sldMk cId="2519402661" sldId="465"/>
            <ac:picMk id="15" creationId="{5981A93A-2C18-15A8-2BA8-BFE9C2E3C768}"/>
          </ac:picMkLst>
        </pc:picChg>
        <pc:picChg chg="del">
          <ac:chgData name="Chittaranjan Hens" userId="6fc03958433e8a43" providerId="LiveId" clId="{45BBDBC7-ECFC-42F5-9462-0AB57CB5F814}" dt="2023-06-04T18:19:10.685" v="2645" actId="478"/>
          <ac:picMkLst>
            <pc:docMk/>
            <pc:sldMk cId="2519402661" sldId="465"/>
            <ac:picMk id="17" creationId="{9BCC1F9C-7F95-924F-C069-A87FD68CA9D0}"/>
          </ac:picMkLst>
        </pc:picChg>
      </pc:sldChg>
      <pc:sldChg chg="modSp add mod ord">
        <pc:chgData name="Chittaranjan Hens" userId="6fc03958433e8a43" providerId="LiveId" clId="{45BBDBC7-ECFC-42F5-9462-0AB57CB5F814}" dt="2023-06-04T18:46:52.581" v="2716"/>
        <pc:sldMkLst>
          <pc:docMk/>
          <pc:sldMk cId="3449517976" sldId="466"/>
        </pc:sldMkLst>
        <pc:picChg chg="mod">
          <ac:chgData name="Chittaranjan Hens" userId="6fc03958433e8a43" providerId="LiveId" clId="{45BBDBC7-ECFC-42F5-9462-0AB57CB5F814}" dt="2023-06-04T18:42:22.698" v="2696" actId="14100"/>
          <ac:picMkLst>
            <pc:docMk/>
            <pc:sldMk cId="3449517976" sldId="466"/>
            <ac:picMk id="4" creationId="{5A58E2E4-AEE1-E5FD-911E-FEACD4632962}"/>
          </ac:picMkLst>
        </pc:picChg>
        <pc:picChg chg="mod">
          <ac:chgData name="Chittaranjan Hens" userId="6fc03958433e8a43" providerId="LiveId" clId="{45BBDBC7-ECFC-42F5-9462-0AB57CB5F814}" dt="2023-06-04T18:42:24.991" v="2697" actId="1076"/>
          <ac:picMkLst>
            <pc:docMk/>
            <pc:sldMk cId="3449517976" sldId="466"/>
            <ac:picMk id="6" creationId="{E5874256-DEDD-5FB2-EE52-AA1569B1EF4F}"/>
          </ac:picMkLst>
        </pc:picChg>
        <pc:picChg chg="mod">
          <ac:chgData name="Chittaranjan Hens" userId="6fc03958433e8a43" providerId="LiveId" clId="{45BBDBC7-ECFC-42F5-9462-0AB57CB5F814}" dt="2023-06-04T18:42:33.378" v="2701" actId="1076"/>
          <ac:picMkLst>
            <pc:docMk/>
            <pc:sldMk cId="3449517976" sldId="466"/>
            <ac:picMk id="8" creationId="{EC837E7D-8E50-CD8F-CCAD-E5D580CC523B}"/>
          </ac:picMkLst>
        </pc:picChg>
      </pc:sldChg>
      <pc:sldChg chg="addSp delSp modSp add mod">
        <pc:chgData name="Chittaranjan Hens" userId="6fc03958433e8a43" providerId="LiveId" clId="{45BBDBC7-ECFC-42F5-9462-0AB57CB5F814}" dt="2023-06-04T18:46:19.787" v="2714" actId="1440"/>
        <pc:sldMkLst>
          <pc:docMk/>
          <pc:sldMk cId="2543341598" sldId="467"/>
        </pc:sldMkLst>
        <pc:picChg chg="add mod">
          <ac:chgData name="Chittaranjan Hens" userId="6fc03958433e8a43" providerId="LiveId" clId="{45BBDBC7-ECFC-42F5-9462-0AB57CB5F814}" dt="2023-06-04T18:45:07.989" v="2710" actId="1076"/>
          <ac:picMkLst>
            <pc:docMk/>
            <pc:sldMk cId="2543341598" sldId="467"/>
            <ac:picMk id="3" creationId="{500CCE0D-15CA-DCB5-F2D8-1E8EDBA27643}"/>
          </ac:picMkLst>
        </pc:picChg>
        <pc:picChg chg="del">
          <ac:chgData name="Chittaranjan Hens" userId="6fc03958433e8a43" providerId="LiveId" clId="{45BBDBC7-ECFC-42F5-9462-0AB57CB5F814}" dt="2023-06-04T18:42:58.806" v="2703" actId="478"/>
          <ac:picMkLst>
            <pc:docMk/>
            <pc:sldMk cId="2543341598" sldId="467"/>
            <ac:picMk id="6" creationId="{E5874256-DEDD-5FB2-EE52-AA1569B1EF4F}"/>
          </ac:picMkLst>
        </pc:picChg>
        <pc:picChg chg="add mod">
          <ac:chgData name="Chittaranjan Hens" userId="6fc03958433e8a43" providerId="LiveId" clId="{45BBDBC7-ECFC-42F5-9462-0AB57CB5F814}" dt="2023-06-04T18:46:19.787" v="2714" actId="1440"/>
          <ac:picMkLst>
            <pc:docMk/>
            <pc:sldMk cId="2543341598" sldId="467"/>
            <ac:picMk id="7" creationId="{F5913148-CE32-EA70-B98C-719682887A07}"/>
          </ac:picMkLst>
        </pc:picChg>
        <pc:picChg chg="del mod">
          <ac:chgData name="Chittaranjan Hens" userId="6fc03958433e8a43" providerId="LiveId" clId="{45BBDBC7-ECFC-42F5-9462-0AB57CB5F814}" dt="2023-06-04T18:44:28.767" v="2707" actId="478"/>
          <ac:picMkLst>
            <pc:docMk/>
            <pc:sldMk cId="2543341598" sldId="467"/>
            <ac:picMk id="8" creationId="{EC837E7D-8E50-CD8F-CCAD-E5D580CC523B}"/>
          </ac:picMkLst>
        </pc:picChg>
      </pc:sldChg>
    </pc:docChg>
  </pc:docChgLst>
  <pc:docChgLst>
    <pc:chgData name="Chittaranjan Hens" userId="6fc03958433e8a43" providerId="LiveId" clId="{B939F6F0-6552-48B9-B193-88F25E8B5C23}"/>
    <pc:docChg chg="custSel addSld delSld modSld">
      <pc:chgData name="Chittaranjan Hens" userId="6fc03958433e8a43" providerId="LiveId" clId="{B939F6F0-6552-48B9-B193-88F25E8B5C23}" dt="2023-05-16T06:51:17.322" v="4" actId="1076"/>
      <pc:docMkLst>
        <pc:docMk/>
      </pc:docMkLst>
      <pc:sldChg chg="del">
        <pc:chgData name="Chittaranjan Hens" userId="6fc03958433e8a43" providerId="LiveId" clId="{B939F6F0-6552-48B9-B193-88F25E8B5C23}" dt="2023-05-05T06:38:12.051" v="0" actId="47"/>
        <pc:sldMkLst>
          <pc:docMk/>
          <pc:sldMk cId="2551970589" sldId="271"/>
        </pc:sldMkLst>
      </pc:sldChg>
      <pc:sldChg chg="addSp delSp modSp new mod">
        <pc:chgData name="Chittaranjan Hens" userId="6fc03958433e8a43" providerId="LiveId" clId="{B939F6F0-6552-48B9-B193-88F25E8B5C23}" dt="2023-05-16T06:51:17.322" v="4" actId="1076"/>
        <pc:sldMkLst>
          <pc:docMk/>
          <pc:sldMk cId="1177570817" sldId="493"/>
        </pc:sldMkLst>
        <pc:spChg chg="del">
          <ac:chgData name="Chittaranjan Hens" userId="6fc03958433e8a43" providerId="LiveId" clId="{B939F6F0-6552-48B9-B193-88F25E8B5C23}" dt="2023-05-16T06:51:03.827" v="2" actId="478"/>
          <ac:spMkLst>
            <pc:docMk/>
            <pc:sldMk cId="1177570817" sldId="493"/>
            <ac:spMk id="3" creationId="{EB2022CE-9772-73BC-98A1-93134FB0089C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5" creationId="{AD9D366C-4C8C-427D-A533-D8E1A0A897A1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6" creationId="{153C7263-B42D-459E-9308-78986F00DA94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11" creationId="{E9C4761B-2EA9-4571-827F-506D393F2823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12" creationId="{EDA0F9B7-C967-4466-B0C8-815B8C7B5FC1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13" creationId="{CF436B86-39EF-40B7-B56D-DB48273FF2AC}"/>
          </ac:spMkLst>
        </pc:spChg>
        <pc:spChg chg="add mod">
          <ac:chgData name="Chittaranjan Hens" userId="6fc03958433e8a43" providerId="LiveId" clId="{B939F6F0-6552-48B9-B193-88F25E8B5C23}" dt="2023-05-16T06:51:17.322" v="4" actId="1076"/>
          <ac:spMkLst>
            <pc:docMk/>
            <pc:sldMk cId="1177570817" sldId="493"/>
            <ac:spMk id="14" creationId="{5FCE7E4C-56E5-40E3-BBAF-5F67195FC1EA}"/>
          </ac:spMkLst>
        </pc:spChg>
        <pc:grpChg chg="add mod">
          <ac:chgData name="Chittaranjan Hens" userId="6fc03958433e8a43" providerId="LiveId" clId="{B939F6F0-6552-48B9-B193-88F25E8B5C23}" dt="2023-05-16T06:51:17.322" v="4" actId="1076"/>
          <ac:grpSpMkLst>
            <pc:docMk/>
            <pc:sldMk cId="1177570817" sldId="493"/>
            <ac:grpSpMk id="4" creationId="{73E8A2D1-5BE5-4FB6-9EDC-0665AC62ECB5}"/>
          </ac:grpSpMkLst>
        </pc:grpChg>
        <pc:cxnChg chg="add mod">
          <ac:chgData name="Chittaranjan Hens" userId="6fc03958433e8a43" providerId="LiveId" clId="{B939F6F0-6552-48B9-B193-88F25E8B5C23}" dt="2023-05-16T06:51:17.322" v="4" actId="1076"/>
          <ac:cxnSpMkLst>
            <pc:docMk/>
            <pc:sldMk cId="1177570817" sldId="493"/>
            <ac:cxnSpMk id="7" creationId="{CE0493CC-C5ED-4F4F-937E-C6B276752099}"/>
          </ac:cxnSpMkLst>
        </pc:cxnChg>
        <pc:cxnChg chg="add mod">
          <ac:chgData name="Chittaranjan Hens" userId="6fc03958433e8a43" providerId="LiveId" clId="{B939F6F0-6552-48B9-B193-88F25E8B5C23}" dt="2023-05-16T06:51:17.322" v="4" actId="1076"/>
          <ac:cxnSpMkLst>
            <pc:docMk/>
            <pc:sldMk cId="1177570817" sldId="493"/>
            <ac:cxnSpMk id="8" creationId="{C4DC9FBD-315D-4B9F-B6BC-CF367C1C176B}"/>
          </ac:cxnSpMkLst>
        </pc:cxnChg>
        <pc:cxnChg chg="add mod">
          <ac:chgData name="Chittaranjan Hens" userId="6fc03958433e8a43" providerId="LiveId" clId="{B939F6F0-6552-48B9-B193-88F25E8B5C23}" dt="2023-05-16T06:51:17.322" v="4" actId="1076"/>
          <ac:cxnSpMkLst>
            <pc:docMk/>
            <pc:sldMk cId="1177570817" sldId="493"/>
            <ac:cxnSpMk id="9" creationId="{F176ACC4-697E-4EDC-9860-1152FA1419C9}"/>
          </ac:cxnSpMkLst>
        </pc:cxnChg>
        <pc:cxnChg chg="add mod">
          <ac:chgData name="Chittaranjan Hens" userId="6fc03958433e8a43" providerId="LiveId" clId="{B939F6F0-6552-48B9-B193-88F25E8B5C23}" dt="2023-05-16T06:51:17.322" v="4" actId="1076"/>
          <ac:cxnSpMkLst>
            <pc:docMk/>
            <pc:sldMk cId="1177570817" sldId="493"/>
            <ac:cxnSpMk id="10" creationId="{D887BD74-4615-4961-B2F2-FE482CC0F2AC}"/>
          </ac:cxnSpMkLst>
        </pc:cxnChg>
      </pc:sldChg>
    </pc:docChg>
  </pc:docChgLst>
  <pc:docChgLst>
    <pc:chgData name="Chittaranjan Hens" userId="6fc03958433e8a43" providerId="LiveId" clId="{8FC35386-D2C4-451B-9307-371306956297}"/>
    <pc:docChg chg="undo custSel addSld delSld modSld sldOrd">
      <pc:chgData name="Chittaranjan Hens" userId="6fc03958433e8a43" providerId="LiveId" clId="{8FC35386-D2C4-451B-9307-371306956297}" dt="2023-01-19T05:28:20.721" v="3760" actId="478"/>
      <pc:docMkLst>
        <pc:docMk/>
      </pc:docMkLst>
      <pc:sldChg chg="addSp delSp mod delAnim">
        <pc:chgData name="Chittaranjan Hens" userId="6fc03958433e8a43" providerId="LiveId" clId="{8FC35386-D2C4-451B-9307-371306956297}" dt="2023-01-18T20:24:17.113" v="3473" actId="22"/>
        <pc:sldMkLst>
          <pc:docMk/>
          <pc:sldMk cId="1102281606" sldId="264"/>
        </pc:sldMkLst>
        <pc:spChg chg="del">
          <ac:chgData name="Chittaranjan Hens" userId="6fc03958433e8a43" providerId="LiveId" clId="{8FC35386-D2C4-451B-9307-371306956297}" dt="2023-01-06T05:43:44.384" v="4" actId="478"/>
          <ac:spMkLst>
            <pc:docMk/>
            <pc:sldMk cId="1102281606" sldId="264"/>
            <ac:spMk id="2" creationId="{DC222BA3-A2CE-2597-05A4-700543D69720}"/>
          </ac:spMkLst>
        </pc:spChg>
        <pc:picChg chg="add del">
          <ac:chgData name="Chittaranjan Hens" userId="6fc03958433e8a43" providerId="LiveId" clId="{8FC35386-D2C4-451B-9307-371306956297}" dt="2023-01-18T20:24:17.113" v="3473" actId="22"/>
          <ac:picMkLst>
            <pc:docMk/>
            <pc:sldMk cId="1102281606" sldId="264"/>
            <ac:picMk id="5" creationId="{F4F5A89B-952F-6991-9A19-5087D9180FCB}"/>
          </ac:picMkLst>
        </pc:picChg>
      </pc:sldChg>
      <pc:sldChg chg="del">
        <pc:chgData name="Chittaranjan Hens" userId="6fc03958433e8a43" providerId="LiveId" clId="{8FC35386-D2C4-451B-9307-371306956297}" dt="2023-01-06T05:43:59.932" v="5" actId="47"/>
        <pc:sldMkLst>
          <pc:docMk/>
          <pc:sldMk cId="1314684922" sldId="265"/>
        </pc:sldMkLst>
      </pc:sldChg>
      <pc:sldChg chg="del">
        <pc:chgData name="Chittaranjan Hens" userId="6fc03958433e8a43" providerId="LiveId" clId="{8FC35386-D2C4-451B-9307-371306956297}" dt="2023-01-06T05:44:37.156" v="15" actId="47"/>
        <pc:sldMkLst>
          <pc:docMk/>
          <pc:sldMk cId="3796521375" sldId="266"/>
        </pc:sldMkLst>
      </pc:sldChg>
      <pc:sldChg chg="del">
        <pc:chgData name="Chittaranjan Hens" userId="6fc03958433e8a43" providerId="LiveId" clId="{8FC35386-D2C4-451B-9307-371306956297}" dt="2023-01-06T05:44:01.050" v="6" actId="47"/>
        <pc:sldMkLst>
          <pc:docMk/>
          <pc:sldMk cId="2025591606" sldId="267"/>
        </pc:sldMkLst>
      </pc:sldChg>
      <pc:sldChg chg="del">
        <pc:chgData name="Chittaranjan Hens" userId="6fc03958433e8a43" providerId="LiveId" clId="{8FC35386-D2C4-451B-9307-371306956297}" dt="2023-01-06T05:44:02.349" v="7" actId="47"/>
        <pc:sldMkLst>
          <pc:docMk/>
          <pc:sldMk cId="2621272481" sldId="269"/>
        </pc:sldMkLst>
      </pc:sldChg>
      <pc:sldChg chg="del">
        <pc:chgData name="Chittaranjan Hens" userId="6fc03958433e8a43" providerId="LiveId" clId="{8FC35386-D2C4-451B-9307-371306956297}" dt="2023-01-06T05:44:14.092" v="8" actId="47"/>
        <pc:sldMkLst>
          <pc:docMk/>
          <pc:sldMk cId="1257611884" sldId="271"/>
        </pc:sldMkLst>
      </pc:sldChg>
      <pc:sldChg chg="del">
        <pc:chgData name="Chittaranjan Hens" userId="6fc03958433e8a43" providerId="LiveId" clId="{8FC35386-D2C4-451B-9307-371306956297}" dt="2023-01-06T05:44:49.605" v="17" actId="47"/>
        <pc:sldMkLst>
          <pc:docMk/>
          <pc:sldMk cId="3538302570" sldId="272"/>
        </pc:sldMkLst>
      </pc:sldChg>
      <pc:sldChg chg="del">
        <pc:chgData name="Chittaranjan Hens" userId="6fc03958433e8a43" providerId="LiveId" clId="{8FC35386-D2C4-451B-9307-371306956297}" dt="2023-01-06T05:44:40.618" v="16" actId="47"/>
        <pc:sldMkLst>
          <pc:docMk/>
          <pc:sldMk cId="1697572089" sldId="273"/>
        </pc:sldMkLst>
      </pc:sldChg>
      <pc:sldChg chg="del">
        <pc:chgData name="Chittaranjan Hens" userId="6fc03958433e8a43" providerId="LiveId" clId="{8FC35386-D2C4-451B-9307-371306956297}" dt="2023-01-06T05:44:20.468" v="10" actId="47"/>
        <pc:sldMkLst>
          <pc:docMk/>
          <pc:sldMk cId="2763457763" sldId="276"/>
        </pc:sldMkLst>
      </pc:sldChg>
      <pc:sldChg chg="del">
        <pc:chgData name="Chittaranjan Hens" userId="6fc03958433e8a43" providerId="LiveId" clId="{8FC35386-D2C4-451B-9307-371306956297}" dt="2023-01-06T05:44:21.595" v="11" actId="47"/>
        <pc:sldMkLst>
          <pc:docMk/>
          <pc:sldMk cId="2849777498" sldId="277"/>
        </pc:sldMkLst>
      </pc:sldChg>
      <pc:sldChg chg="del">
        <pc:chgData name="Chittaranjan Hens" userId="6fc03958433e8a43" providerId="LiveId" clId="{8FC35386-D2C4-451B-9307-371306956297}" dt="2023-01-06T05:44:25.427" v="12" actId="47"/>
        <pc:sldMkLst>
          <pc:docMk/>
          <pc:sldMk cId="599373940" sldId="279"/>
        </pc:sldMkLst>
      </pc:sldChg>
      <pc:sldChg chg="del">
        <pc:chgData name="Chittaranjan Hens" userId="6fc03958433e8a43" providerId="LiveId" clId="{8FC35386-D2C4-451B-9307-371306956297}" dt="2023-01-06T05:44:26.610" v="13" actId="47"/>
        <pc:sldMkLst>
          <pc:docMk/>
          <pc:sldMk cId="663381156" sldId="280"/>
        </pc:sldMkLst>
      </pc:sldChg>
      <pc:sldChg chg="del">
        <pc:chgData name="Chittaranjan Hens" userId="6fc03958433e8a43" providerId="LiveId" clId="{8FC35386-D2C4-451B-9307-371306956297}" dt="2023-01-06T05:44:30.328" v="14" actId="47"/>
        <pc:sldMkLst>
          <pc:docMk/>
          <pc:sldMk cId="2761927713" sldId="281"/>
        </pc:sldMkLst>
      </pc:sldChg>
      <pc:sldChg chg="del">
        <pc:chgData name="Chittaranjan Hens" userId="6fc03958433e8a43" providerId="LiveId" clId="{8FC35386-D2C4-451B-9307-371306956297}" dt="2023-01-06T05:44:55.871" v="18" actId="47"/>
        <pc:sldMkLst>
          <pc:docMk/>
          <pc:sldMk cId="496438074" sldId="283"/>
        </pc:sldMkLst>
      </pc:sldChg>
      <pc:sldChg chg="del">
        <pc:chgData name="Chittaranjan Hens" userId="6fc03958433e8a43" providerId="LiveId" clId="{8FC35386-D2C4-451B-9307-371306956297}" dt="2023-01-06T05:45:00.925" v="19" actId="47"/>
        <pc:sldMkLst>
          <pc:docMk/>
          <pc:sldMk cId="3002433760" sldId="295"/>
        </pc:sldMkLst>
      </pc:sldChg>
      <pc:sldChg chg="del">
        <pc:chgData name="Chittaranjan Hens" userId="6fc03958433e8a43" providerId="LiveId" clId="{8FC35386-D2C4-451B-9307-371306956297}" dt="2023-01-06T05:45:01.500" v="20" actId="47"/>
        <pc:sldMkLst>
          <pc:docMk/>
          <pc:sldMk cId="1974607926" sldId="296"/>
        </pc:sldMkLst>
      </pc:sldChg>
      <pc:sldChg chg="del">
        <pc:chgData name="Chittaranjan Hens" userId="6fc03958433e8a43" providerId="LiveId" clId="{8FC35386-D2C4-451B-9307-371306956297}" dt="2023-01-06T05:45:01.789" v="21" actId="47"/>
        <pc:sldMkLst>
          <pc:docMk/>
          <pc:sldMk cId="1419003722" sldId="297"/>
        </pc:sldMkLst>
      </pc:sldChg>
      <pc:sldChg chg="del">
        <pc:chgData name="Chittaranjan Hens" userId="6fc03958433e8a43" providerId="LiveId" clId="{8FC35386-D2C4-451B-9307-371306956297}" dt="2023-01-06T05:45:02.049" v="22" actId="47"/>
        <pc:sldMkLst>
          <pc:docMk/>
          <pc:sldMk cId="478051190" sldId="298"/>
        </pc:sldMkLst>
      </pc:sldChg>
      <pc:sldChg chg="del">
        <pc:chgData name="Chittaranjan Hens" userId="6fc03958433e8a43" providerId="LiveId" clId="{8FC35386-D2C4-451B-9307-371306956297}" dt="2023-01-06T05:45:02.756" v="24" actId="47"/>
        <pc:sldMkLst>
          <pc:docMk/>
          <pc:sldMk cId="121351726" sldId="299"/>
        </pc:sldMkLst>
      </pc:sldChg>
      <pc:sldChg chg="del">
        <pc:chgData name="Chittaranjan Hens" userId="6fc03958433e8a43" providerId="LiveId" clId="{8FC35386-D2C4-451B-9307-371306956297}" dt="2023-01-06T05:45:02.804" v="25" actId="47"/>
        <pc:sldMkLst>
          <pc:docMk/>
          <pc:sldMk cId="4121662994" sldId="327"/>
        </pc:sldMkLst>
      </pc:sldChg>
      <pc:sldChg chg="del">
        <pc:chgData name="Chittaranjan Hens" userId="6fc03958433e8a43" providerId="LiveId" clId="{8FC35386-D2C4-451B-9307-371306956297}" dt="2023-01-06T05:45:02.431" v="23" actId="47"/>
        <pc:sldMkLst>
          <pc:docMk/>
          <pc:sldMk cId="88886105" sldId="330"/>
        </pc:sldMkLst>
      </pc:sldChg>
      <pc:sldChg chg="del">
        <pc:chgData name="Chittaranjan Hens" userId="6fc03958433e8a43" providerId="LiveId" clId="{8FC35386-D2C4-451B-9307-371306956297}" dt="2023-01-06T05:44:15.388" v="9" actId="47"/>
        <pc:sldMkLst>
          <pc:docMk/>
          <pc:sldMk cId="569048894" sldId="331"/>
        </pc:sldMkLst>
      </pc:sldChg>
      <pc:sldChg chg="del">
        <pc:chgData name="Chittaranjan Hens" userId="6fc03958433e8a43" providerId="LiveId" clId="{8FC35386-D2C4-451B-9307-371306956297}" dt="2023-01-06T05:45:03.102" v="26" actId="47"/>
        <pc:sldMkLst>
          <pc:docMk/>
          <pc:sldMk cId="4428162" sldId="332"/>
        </pc:sldMkLst>
      </pc:sldChg>
      <pc:sldChg chg="modSp del mod">
        <pc:chgData name="Chittaranjan Hens" userId="6fc03958433e8a43" providerId="LiveId" clId="{8FC35386-D2C4-451B-9307-371306956297}" dt="2023-01-06T05:45:40.566" v="31" actId="47"/>
        <pc:sldMkLst>
          <pc:docMk/>
          <pc:sldMk cId="1251487997" sldId="333"/>
        </pc:sldMkLst>
        <pc:spChg chg="mod">
          <ac:chgData name="Chittaranjan Hens" userId="6fc03958433e8a43" providerId="LiveId" clId="{8FC35386-D2C4-451B-9307-371306956297}" dt="2023-01-06T05:45:17.583" v="27" actId="207"/>
          <ac:spMkLst>
            <pc:docMk/>
            <pc:sldMk cId="1251487997" sldId="333"/>
            <ac:spMk id="15" creationId="{011F0240-892C-55F4-B3D2-B3AF12991600}"/>
          </ac:spMkLst>
        </pc:spChg>
        <pc:picChg chg="mod">
          <ac:chgData name="Chittaranjan Hens" userId="6fc03958433e8a43" providerId="LiveId" clId="{8FC35386-D2C4-451B-9307-371306956297}" dt="2023-01-06T05:40:02.621" v="1" actId="1076"/>
          <ac:picMkLst>
            <pc:docMk/>
            <pc:sldMk cId="1251487997" sldId="333"/>
            <ac:picMk id="4" creationId="{A77CDD2A-AFD3-0864-6D67-957A858D6745}"/>
          </ac:picMkLst>
        </pc:picChg>
      </pc:sldChg>
      <pc:sldChg chg="del">
        <pc:chgData name="Chittaranjan Hens" userId="6fc03958433e8a43" providerId="LiveId" clId="{8FC35386-D2C4-451B-9307-371306956297}" dt="2023-01-06T05:45:29.640" v="28" actId="47"/>
        <pc:sldMkLst>
          <pc:docMk/>
          <pc:sldMk cId="2298120832" sldId="334"/>
        </pc:sldMkLst>
      </pc:sldChg>
      <pc:sldChg chg="del">
        <pc:chgData name="Chittaranjan Hens" userId="6fc03958433e8a43" providerId="LiveId" clId="{8FC35386-D2C4-451B-9307-371306956297}" dt="2023-01-06T05:45:31.867" v="29" actId="47"/>
        <pc:sldMkLst>
          <pc:docMk/>
          <pc:sldMk cId="204522122" sldId="335"/>
        </pc:sldMkLst>
      </pc:sldChg>
      <pc:sldChg chg="del">
        <pc:chgData name="Chittaranjan Hens" userId="6fc03958433e8a43" providerId="LiveId" clId="{8FC35386-D2C4-451B-9307-371306956297}" dt="2023-01-06T05:45:33.249" v="30" actId="47"/>
        <pc:sldMkLst>
          <pc:docMk/>
          <pc:sldMk cId="2201819629" sldId="336"/>
        </pc:sldMkLst>
      </pc:sldChg>
      <pc:sldChg chg="del">
        <pc:chgData name="Chittaranjan Hens" userId="6fc03958433e8a43" providerId="LiveId" clId="{8FC35386-D2C4-451B-9307-371306956297}" dt="2023-01-06T05:45:48.701" v="32" actId="47"/>
        <pc:sldMkLst>
          <pc:docMk/>
          <pc:sldMk cId="2328464785" sldId="337"/>
        </pc:sldMkLst>
      </pc:sldChg>
      <pc:sldChg chg="del">
        <pc:chgData name="Chittaranjan Hens" userId="6fc03958433e8a43" providerId="LiveId" clId="{8FC35386-D2C4-451B-9307-371306956297}" dt="2023-01-06T05:45:54.324" v="33" actId="47"/>
        <pc:sldMkLst>
          <pc:docMk/>
          <pc:sldMk cId="95184056" sldId="338"/>
        </pc:sldMkLst>
      </pc:sldChg>
      <pc:sldChg chg="del">
        <pc:chgData name="Chittaranjan Hens" userId="6fc03958433e8a43" providerId="LiveId" clId="{8FC35386-D2C4-451B-9307-371306956297}" dt="2023-01-06T05:45:56.836" v="34" actId="47"/>
        <pc:sldMkLst>
          <pc:docMk/>
          <pc:sldMk cId="3817621952" sldId="340"/>
        </pc:sldMkLst>
      </pc:sldChg>
      <pc:sldChg chg="del">
        <pc:chgData name="Chittaranjan Hens" userId="6fc03958433e8a43" providerId="LiveId" clId="{8FC35386-D2C4-451B-9307-371306956297}" dt="2023-01-06T05:45:57.734" v="35" actId="47"/>
        <pc:sldMkLst>
          <pc:docMk/>
          <pc:sldMk cId="2091613246" sldId="342"/>
        </pc:sldMkLst>
      </pc:sldChg>
      <pc:sldChg chg="del">
        <pc:chgData name="Chittaranjan Hens" userId="6fc03958433e8a43" providerId="LiveId" clId="{8FC35386-D2C4-451B-9307-371306956297}" dt="2023-01-06T05:46:00.804" v="36" actId="47"/>
        <pc:sldMkLst>
          <pc:docMk/>
          <pc:sldMk cId="2195383221" sldId="343"/>
        </pc:sldMkLst>
      </pc:sldChg>
      <pc:sldChg chg="del">
        <pc:chgData name="Chittaranjan Hens" userId="6fc03958433e8a43" providerId="LiveId" clId="{8FC35386-D2C4-451B-9307-371306956297}" dt="2023-01-06T05:46:02.585" v="37" actId="47"/>
        <pc:sldMkLst>
          <pc:docMk/>
          <pc:sldMk cId="410067781" sldId="344"/>
        </pc:sldMkLst>
      </pc:sldChg>
      <pc:sldChg chg="modSp del mod">
        <pc:chgData name="Chittaranjan Hens" userId="6fc03958433e8a43" providerId="LiveId" clId="{8FC35386-D2C4-451B-9307-371306956297}" dt="2023-01-06T05:46:03.873" v="38" actId="47"/>
        <pc:sldMkLst>
          <pc:docMk/>
          <pc:sldMk cId="1848923214" sldId="345"/>
        </pc:sldMkLst>
        <pc:picChg chg="mod">
          <ac:chgData name="Chittaranjan Hens" userId="6fc03958433e8a43" providerId="LiveId" clId="{8FC35386-D2C4-451B-9307-371306956297}" dt="2023-01-06T05:40:21.311" v="3" actId="1076"/>
          <ac:picMkLst>
            <pc:docMk/>
            <pc:sldMk cId="1848923214" sldId="345"/>
            <ac:picMk id="6" creationId="{A329220C-EEA4-59CB-3B2B-D8A303DEF507}"/>
          </ac:picMkLst>
        </pc:picChg>
      </pc:sldChg>
      <pc:sldChg chg="del">
        <pc:chgData name="Chittaranjan Hens" userId="6fc03958433e8a43" providerId="LiveId" clId="{8FC35386-D2C4-451B-9307-371306956297}" dt="2023-01-06T05:46:04.904" v="39" actId="47"/>
        <pc:sldMkLst>
          <pc:docMk/>
          <pc:sldMk cId="741208684" sldId="346"/>
        </pc:sldMkLst>
      </pc:sldChg>
      <pc:sldChg chg="del">
        <pc:chgData name="Chittaranjan Hens" userId="6fc03958433e8a43" providerId="LiveId" clId="{8FC35386-D2C4-451B-9307-371306956297}" dt="2023-01-06T05:46:06.444" v="40" actId="47"/>
        <pc:sldMkLst>
          <pc:docMk/>
          <pc:sldMk cId="2384910355" sldId="347"/>
        </pc:sldMkLst>
      </pc:sldChg>
      <pc:sldChg chg="del">
        <pc:chgData name="Chittaranjan Hens" userId="6fc03958433e8a43" providerId="LiveId" clId="{8FC35386-D2C4-451B-9307-371306956297}" dt="2023-01-06T05:46:07.700" v="41" actId="47"/>
        <pc:sldMkLst>
          <pc:docMk/>
          <pc:sldMk cId="2084815155" sldId="348"/>
        </pc:sldMkLst>
      </pc:sldChg>
      <pc:sldChg chg="addSp delSp modSp mod setBg setClrOvrMap">
        <pc:chgData name="Chittaranjan Hens" userId="6fc03958433e8a43" providerId="LiveId" clId="{8FC35386-D2C4-451B-9307-371306956297}" dt="2023-01-06T06:12:03.289" v="92" actId="478"/>
        <pc:sldMkLst>
          <pc:docMk/>
          <pc:sldMk cId="785561664" sldId="349"/>
        </pc:sldMkLst>
        <pc:spChg chg="add mod ord">
          <ac:chgData name="Chittaranjan Hens" userId="6fc03958433e8a43" providerId="LiveId" clId="{8FC35386-D2C4-451B-9307-371306956297}" dt="2023-01-06T06:11:49.757" v="89" actId="26606"/>
          <ac:spMkLst>
            <pc:docMk/>
            <pc:sldMk cId="785561664" sldId="349"/>
            <ac:spMk id="2" creationId="{A556E9E2-95A0-8720-EEEE-85E7BA4C9E5A}"/>
          </ac:spMkLst>
        </pc:spChg>
        <pc:spChg chg="mod">
          <ac:chgData name="Chittaranjan Hens" userId="6fc03958433e8a43" providerId="LiveId" clId="{8FC35386-D2C4-451B-9307-371306956297}" dt="2023-01-06T06:11:49.757" v="89" actId="26606"/>
          <ac:spMkLst>
            <pc:docMk/>
            <pc:sldMk cId="785561664" sldId="349"/>
            <ac:spMk id="8" creationId="{25DB9404-1245-DBD1-0A6B-C45569333CB3}"/>
          </ac:spMkLst>
        </pc:spChg>
        <pc:spChg chg="add del">
          <ac:chgData name="Chittaranjan Hens" userId="6fc03958433e8a43" providerId="LiveId" clId="{8FC35386-D2C4-451B-9307-371306956297}" dt="2023-01-06T06:11:19.827" v="79" actId="26606"/>
          <ac:spMkLst>
            <pc:docMk/>
            <pc:sldMk cId="785561664" sldId="349"/>
            <ac:spMk id="10" creationId="{C991AD47-9C99-472F-BDAA-21B183F33947}"/>
          </ac:spMkLst>
        </pc:spChg>
        <pc:spChg chg="add del">
          <ac:chgData name="Chittaranjan Hens" userId="6fc03958433e8a43" providerId="LiveId" clId="{8FC35386-D2C4-451B-9307-371306956297}" dt="2023-01-06T06:11:19.827" v="79" actId="26606"/>
          <ac:spMkLst>
            <pc:docMk/>
            <pc:sldMk cId="785561664" sldId="349"/>
            <ac:spMk id="11" creationId="{9E706731-3860-4E73-9335-A870F6741F0B}"/>
          </ac:spMkLst>
        </pc:spChg>
        <pc:spChg chg="add del">
          <ac:chgData name="Chittaranjan Hens" userId="6fc03958433e8a43" providerId="LiveId" clId="{8FC35386-D2C4-451B-9307-371306956297}" dt="2023-01-06T06:10:32.927" v="73" actId="26606"/>
          <ac:spMkLst>
            <pc:docMk/>
            <pc:sldMk cId="785561664" sldId="349"/>
            <ac:spMk id="13" creationId="{352BEC0E-22F8-46D0-9632-375DB541B06C}"/>
          </ac:spMkLst>
        </pc:spChg>
        <pc:spChg chg="add del">
          <ac:chgData name="Chittaranjan Hens" userId="6fc03958433e8a43" providerId="LiveId" clId="{8FC35386-D2C4-451B-9307-371306956297}" dt="2023-01-06T06:10:32.927" v="73" actId="26606"/>
          <ac:spMkLst>
            <pc:docMk/>
            <pc:sldMk cId="785561664" sldId="349"/>
            <ac:spMk id="15" creationId="{3FCFB1DE-0B7E-48CC-BA90-B2AB0889F9D6}"/>
          </ac:spMkLst>
        </pc:spChg>
        <pc:spChg chg="add del">
          <ac:chgData name="Chittaranjan Hens" userId="6fc03958433e8a43" providerId="LiveId" clId="{8FC35386-D2C4-451B-9307-371306956297}" dt="2023-01-06T06:11:19.827" v="79" actId="26606"/>
          <ac:spMkLst>
            <pc:docMk/>
            <pc:sldMk cId="785561664" sldId="349"/>
            <ac:spMk id="17" creationId="{CD2ED21F-DC95-4AD1-8327-D561F5FCA3A6}"/>
          </ac:spMkLst>
        </pc:spChg>
        <pc:spChg chg="add del">
          <ac:chgData name="Chittaranjan Hens" userId="6fc03958433e8a43" providerId="LiveId" clId="{8FC35386-D2C4-451B-9307-371306956297}" dt="2023-01-06T06:11:49.757" v="89" actId="26606"/>
          <ac:spMkLst>
            <pc:docMk/>
            <pc:sldMk cId="785561664" sldId="349"/>
            <ac:spMk id="19" creationId="{53B475F8-50AE-46A0-9943-B2B63183D50C}"/>
          </ac:spMkLst>
        </pc:spChg>
        <pc:spChg chg="add del">
          <ac:chgData name="Chittaranjan Hens" userId="6fc03958433e8a43" providerId="LiveId" clId="{8FC35386-D2C4-451B-9307-371306956297}" dt="2023-01-06T06:11:49.757" v="89" actId="26606"/>
          <ac:spMkLst>
            <pc:docMk/>
            <pc:sldMk cId="785561664" sldId="349"/>
            <ac:spMk id="20" creationId="{75F6FDB4-2351-48C2-A863-2364A02343C0}"/>
          </ac:spMkLst>
        </pc:spChg>
        <pc:picChg chg="add del mod ord">
          <ac:chgData name="Chittaranjan Hens" userId="6fc03958433e8a43" providerId="LiveId" clId="{8FC35386-D2C4-451B-9307-371306956297}" dt="2023-01-06T06:11:49.757" v="89" actId="26606"/>
          <ac:picMkLst>
            <pc:docMk/>
            <pc:sldMk cId="785561664" sldId="349"/>
            <ac:picMk id="4" creationId="{A77CDD2A-AFD3-0864-6D67-957A858D6745}"/>
          </ac:picMkLst>
        </pc:picChg>
        <pc:picChg chg="add mod">
          <ac:chgData name="Chittaranjan Hens" userId="6fc03958433e8a43" providerId="LiveId" clId="{8FC35386-D2C4-451B-9307-371306956297}" dt="2023-01-06T06:11:49.757" v="89" actId="26606"/>
          <ac:picMkLst>
            <pc:docMk/>
            <pc:sldMk cId="785561664" sldId="349"/>
            <ac:picMk id="5" creationId="{4683D138-54C9-4327-55A2-56023555D615}"/>
          </ac:picMkLst>
        </pc:picChg>
        <pc:picChg chg="add del mod">
          <ac:chgData name="Chittaranjan Hens" userId="6fc03958433e8a43" providerId="LiveId" clId="{8FC35386-D2C4-451B-9307-371306956297}" dt="2023-01-06T06:12:03.289" v="92" actId="478"/>
          <ac:picMkLst>
            <pc:docMk/>
            <pc:sldMk cId="785561664" sldId="349"/>
            <ac:picMk id="7" creationId="{09FA5CCB-E872-49C1-7782-DD5AAA4D2DFD}"/>
          </ac:picMkLst>
        </pc:picChg>
      </pc:sldChg>
      <pc:sldChg chg="add">
        <pc:chgData name="Chittaranjan Hens" userId="6fc03958433e8a43" providerId="LiveId" clId="{8FC35386-D2C4-451B-9307-371306956297}" dt="2023-01-06T06:11:58.311" v="91" actId="2890"/>
        <pc:sldMkLst>
          <pc:docMk/>
          <pc:sldMk cId="4134741998" sldId="350"/>
        </pc:sldMkLst>
      </pc:sldChg>
      <pc:sldChg chg="addSp delSp modSp add mod">
        <pc:chgData name="Chittaranjan Hens" userId="6fc03958433e8a43" providerId="LiveId" clId="{8FC35386-D2C4-451B-9307-371306956297}" dt="2023-01-06T07:48:33.986" v="1108" actId="2711"/>
        <pc:sldMkLst>
          <pc:docMk/>
          <pc:sldMk cId="1680325285" sldId="351"/>
        </pc:sldMkLst>
        <pc:spChg chg="del">
          <ac:chgData name="Chittaranjan Hens" userId="6fc03958433e8a43" providerId="LiveId" clId="{8FC35386-D2C4-451B-9307-371306956297}" dt="2023-01-06T06:12:10.822" v="94" actId="478"/>
          <ac:spMkLst>
            <pc:docMk/>
            <pc:sldMk cId="1680325285" sldId="351"/>
            <ac:spMk id="2" creationId="{A556E9E2-95A0-8720-EEEE-85E7BA4C9E5A}"/>
          </ac:spMkLst>
        </pc:spChg>
        <pc:spChg chg="mod">
          <ac:chgData name="Chittaranjan Hens" userId="6fc03958433e8a43" providerId="LiveId" clId="{8FC35386-D2C4-451B-9307-371306956297}" dt="2023-01-06T07:48:33.986" v="1108" actId="2711"/>
          <ac:spMkLst>
            <pc:docMk/>
            <pc:sldMk cId="1680325285" sldId="351"/>
            <ac:spMk id="8" creationId="{25DB9404-1245-DBD1-0A6B-C45569333CB3}"/>
          </ac:spMkLst>
        </pc:spChg>
        <pc:spChg chg="add mod">
          <ac:chgData name="Chittaranjan Hens" userId="6fc03958433e8a43" providerId="LiveId" clId="{8FC35386-D2C4-451B-9307-371306956297}" dt="2023-01-06T07:48:33.986" v="1108" actId="2711"/>
          <ac:spMkLst>
            <pc:docMk/>
            <pc:sldMk cId="1680325285" sldId="351"/>
            <ac:spMk id="9" creationId="{D8895241-1711-6415-7787-D51C6F3D9B74}"/>
          </ac:spMkLst>
        </pc:spChg>
        <pc:picChg chg="del">
          <ac:chgData name="Chittaranjan Hens" userId="6fc03958433e8a43" providerId="LiveId" clId="{8FC35386-D2C4-451B-9307-371306956297}" dt="2023-01-06T06:12:10.822" v="94" actId="478"/>
          <ac:picMkLst>
            <pc:docMk/>
            <pc:sldMk cId="1680325285" sldId="351"/>
            <ac:picMk id="5" creationId="{4683D138-54C9-4327-55A2-56023555D615}"/>
          </ac:picMkLst>
        </pc:picChg>
        <pc:picChg chg="add mod">
          <ac:chgData name="Chittaranjan Hens" userId="6fc03958433e8a43" providerId="LiveId" clId="{8FC35386-D2C4-451B-9307-371306956297}" dt="2023-01-06T06:15:05.987" v="116" actId="1076"/>
          <ac:picMkLst>
            <pc:docMk/>
            <pc:sldMk cId="1680325285" sldId="351"/>
            <ac:picMk id="6" creationId="{70877C20-EE06-5503-B5F9-AB1965203A90}"/>
          </ac:picMkLst>
        </pc:picChg>
        <pc:picChg chg="del">
          <ac:chgData name="Chittaranjan Hens" userId="6fc03958433e8a43" providerId="LiveId" clId="{8FC35386-D2C4-451B-9307-371306956297}" dt="2023-01-06T06:12:10.822" v="94" actId="478"/>
          <ac:picMkLst>
            <pc:docMk/>
            <pc:sldMk cId="1680325285" sldId="351"/>
            <ac:picMk id="7" creationId="{09FA5CCB-E872-49C1-7782-DD5AAA4D2DFD}"/>
          </ac:picMkLst>
        </pc:picChg>
      </pc:sldChg>
      <pc:sldChg chg="addSp modSp add del mod">
        <pc:chgData name="Chittaranjan Hens" userId="6fc03958433e8a43" providerId="LiveId" clId="{8FC35386-D2C4-451B-9307-371306956297}" dt="2023-01-06T06:16:42.711" v="166" actId="47"/>
        <pc:sldMkLst>
          <pc:docMk/>
          <pc:sldMk cId="914977954" sldId="352"/>
        </pc:sldMkLst>
        <pc:spChg chg="add mod">
          <ac:chgData name="Chittaranjan Hens" userId="6fc03958433e8a43" providerId="LiveId" clId="{8FC35386-D2C4-451B-9307-371306956297}" dt="2023-01-06T06:16:29.735" v="162" actId="207"/>
          <ac:spMkLst>
            <pc:docMk/>
            <pc:sldMk cId="914977954" sldId="352"/>
            <ac:spMk id="5" creationId="{9C96F9D1-BBDB-B6FA-9FB2-3107482107E7}"/>
          </ac:spMkLst>
        </pc:spChg>
        <pc:spChg chg="mod">
          <ac:chgData name="Chittaranjan Hens" userId="6fc03958433e8a43" providerId="LiveId" clId="{8FC35386-D2C4-451B-9307-371306956297}" dt="2023-01-06T06:16:04.101" v="150" actId="6549"/>
          <ac:spMkLst>
            <pc:docMk/>
            <pc:sldMk cId="914977954" sldId="352"/>
            <ac:spMk id="9" creationId="{D8895241-1711-6415-7787-D51C6F3D9B74}"/>
          </ac:spMkLst>
        </pc:spChg>
        <pc:picChg chg="add mod">
          <ac:chgData name="Chittaranjan Hens" userId="6fc03958433e8a43" providerId="LiveId" clId="{8FC35386-D2C4-451B-9307-371306956297}" dt="2023-01-06T06:16:19.399" v="154" actId="1076"/>
          <ac:picMkLst>
            <pc:docMk/>
            <pc:sldMk cId="914977954" sldId="352"/>
            <ac:picMk id="3" creationId="{A3109A05-B10E-4269-B025-91F2DD69F37B}"/>
          </ac:picMkLst>
        </pc:picChg>
      </pc:sldChg>
      <pc:sldChg chg="addSp delSp modSp add mod">
        <pc:chgData name="Chittaranjan Hens" userId="6fc03958433e8a43" providerId="LiveId" clId="{8FC35386-D2C4-451B-9307-371306956297}" dt="2023-01-15T19:24:55.536" v="2692" actId="1076"/>
        <pc:sldMkLst>
          <pc:docMk/>
          <pc:sldMk cId="1461595360" sldId="353"/>
        </pc:sldMkLst>
        <pc:spChg chg="add del mod">
          <ac:chgData name="Chittaranjan Hens" userId="6fc03958433e8a43" providerId="LiveId" clId="{8FC35386-D2C4-451B-9307-371306956297}" dt="2023-01-06T07:32:46.711" v="449" actId="478"/>
          <ac:spMkLst>
            <pc:docMk/>
            <pc:sldMk cId="1461595360" sldId="353"/>
            <ac:spMk id="2" creationId="{A0DC0FAC-5C88-5356-0615-9D0DA1B3FD9B}"/>
          </ac:spMkLst>
        </pc:spChg>
        <pc:spChg chg="mod">
          <ac:chgData name="Chittaranjan Hens" userId="6fc03958433e8a43" providerId="LiveId" clId="{8FC35386-D2C4-451B-9307-371306956297}" dt="2023-01-06T07:42:00.517" v="812" actId="207"/>
          <ac:spMkLst>
            <pc:docMk/>
            <pc:sldMk cId="1461595360" sldId="353"/>
            <ac:spMk id="5" creationId="{9C96F9D1-BBDB-B6FA-9FB2-3107482107E7}"/>
          </ac:spMkLst>
        </pc:spChg>
        <pc:spChg chg="mod">
          <ac:chgData name="Chittaranjan Hens" userId="6fc03958433e8a43" providerId="LiveId" clId="{8FC35386-D2C4-451B-9307-371306956297}" dt="2023-01-15T19:24:55.536" v="2692" actId="1076"/>
          <ac:spMkLst>
            <pc:docMk/>
            <pc:sldMk cId="1461595360" sldId="353"/>
            <ac:spMk id="8" creationId="{25DB9404-1245-DBD1-0A6B-C45569333CB3}"/>
          </ac:spMkLst>
        </pc:spChg>
        <pc:picChg chg="mod">
          <ac:chgData name="Chittaranjan Hens" userId="6fc03958433e8a43" providerId="LiveId" clId="{8FC35386-D2C4-451B-9307-371306956297}" dt="2023-01-06T06:16:34.463" v="164" actId="1076"/>
          <ac:picMkLst>
            <pc:docMk/>
            <pc:sldMk cId="1461595360" sldId="353"/>
            <ac:picMk id="3" creationId="{A3109A05-B10E-4269-B025-91F2DD69F37B}"/>
          </ac:picMkLst>
        </pc:picChg>
      </pc:sldChg>
      <pc:sldChg chg="addSp delSp modSp add del mod">
        <pc:chgData name="Chittaranjan Hens" userId="6fc03958433e8a43" providerId="LiveId" clId="{8FC35386-D2C4-451B-9307-371306956297}" dt="2023-01-06T07:41:37.635" v="806" actId="47"/>
        <pc:sldMkLst>
          <pc:docMk/>
          <pc:sldMk cId="830450336" sldId="354"/>
        </pc:sldMkLst>
        <pc:spChg chg="add mod">
          <ac:chgData name="Chittaranjan Hens" userId="6fc03958433e8a43" providerId="LiveId" clId="{8FC35386-D2C4-451B-9307-371306956297}" dt="2023-01-06T06:17:49.171" v="205" actId="1076"/>
          <ac:spMkLst>
            <pc:docMk/>
            <pc:sldMk cId="830450336" sldId="354"/>
            <ac:spMk id="2" creationId="{7569857E-6062-8433-0C30-1DA060816C2B}"/>
          </ac:spMkLst>
        </pc:spChg>
        <pc:spChg chg="mod">
          <ac:chgData name="Chittaranjan Hens" userId="6fc03958433e8a43" providerId="LiveId" clId="{8FC35386-D2C4-451B-9307-371306956297}" dt="2023-01-06T07:06:25.156" v="208" actId="207"/>
          <ac:spMkLst>
            <pc:docMk/>
            <pc:sldMk cId="830450336" sldId="354"/>
            <ac:spMk id="5" creationId="{9C96F9D1-BBDB-B6FA-9FB2-3107482107E7}"/>
          </ac:spMkLst>
        </pc:spChg>
        <pc:spChg chg="add mod">
          <ac:chgData name="Chittaranjan Hens" userId="6fc03958433e8a43" providerId="LiveId" clId="{8FC35386-D2C4-451B-9307-371306956297}" dt="2023-01-06T07:06:27.622" v="209" actId="207"/>
          <ac:spMkLst>
            <pc:docMk/>
            <pc:sldMk cId="830450336" sldId="354"/>
            <ac:spMk id="12" creationId="{4840ECC4-2786-D9EA-C32E-90C9B705C94A}"/>
          </ac:spMkLst>
        </pc:spChg>
        <pc:picChg chg="del">
          <ac:chgData name="Chittaranjan Hens" userId="6fc03958433e8a43" providerId="LiveId" clId="{8FC35386-D2C4-451B-9307-371306956297}" dt="2023-01-06T06:16:53.978" v="169" actId="478"/>
          <ac:picMkLst>
            <pc:docMk/>
            <pc:sldMk cId="830450336" sldId="354"/>
            <ac:picMk id="3" creationId="{A3109A05-B10E-4269-B025-91F2DD69F37B}"/>
          </ac:picMkLst>
        </pc:picChg>
        <pc:picChg chg="add mod">
          <ac:chgData name="Chittaranjan Hens" userId="6fc03958433e8a43" providerId="LiveId" clId="{8FC35386-D2C4-451B-9307-371306956297}" dt="2023-01-06T06:17:51.847" v="206" actId="1076"/>
          <ac:picMkLst>
            <pc:docMk/>
            <pc:sldMk cId="830450336" sldId="354"/>
            <ac:picMk id="10" creationId="{C1E89EA3-7E2C-82E5-65A6-888912BEACA2}"/>
          </ac:picMkLst>
        </pc:picChg>
        <pc:picChg chg="add mod">
          <ac:chgData name="Chittaranjan Hens" userId="6fc03958433e8a43" providerId="LiveId" clId="{8FC35386-D2C4-451B-9307-371306956297}" dt="2023-01-06T06:17:54.864" v="207" actId="1076"/>
          <ac:picMkLst>
            <pc:docMk/>
            <pc:sldMk cId="830450336" sldId="354"/>
            <ac:picMk id="11" creationId="{1B1AF6D2-8C8E-A056-2DF5-632379620536}"/>
          </ac:picMkLst>
        </pc:picChg>
      </pc:sldChg>
      <pc:sldChg chg="addSp delSp modSp add mod ord">
        <pc:chgData name="Chittaranjan Hens" userId="6fc03958433e8a43" providerId="LiveId" clId="{8FC35386-D2C4-451B-9307-371306956297}" dt="2023-01-15T19:24:58.470" v="2694" actId="1076"/>
        <pc:sldMkLst>
          <pc:docMk/>
          <pc:sldMk cId="4018644813" sldId="355"/>
        </pc:sldMkLst>
        <pc:spChg chg="add del mod">
          <ac:chgData name="Chittaranjan Hens" userId="6fc03958433e8a43" providerId="LiveId" clId="{8FC35386-D2C4-451B-9307-371306956297}" dt="2023-01-06T07:27:21.079" v="439"/>
          <ac:spMkLst>
            <pc:docMk/>
            <pc:sldMk cId="4018644813" sldId="355"/>
            <ac:spMk id="2" creationId="{4F41AF57-935C-39B5-7722-9659EFB624ED}"/>
          </ac:spMkLst>
        </pc:spChg>
        <pc:spChg chg="mod">
          <ac:chgData name="Chittaranjan Hens" userId="6fc03958433e8a43" providerId="LiveId" clId="{8FC35386-D2C4-451B-9307-371306956297}" dt="2023-01-06T07:48:02.358" v="1106" actId="2711"/>
          <ac:spMkLst>
            <pc:docMk/>
            <pc:sldMk cId="4018644813" sldId="355"/>
            <ac:spMk id="5" creationId="{9C96F9D1-BBDB-B6FA-9FB2-3107482107E7}"/>
          </ac:spMkLst>
        </pc:spChg>
        <pc:spChg chg="add mod">
          <ac:chgData name="Chittaranjan Hens" userId="6fc03958433e8a43" providerId="LiveId" clId="{8FC35386-D2C4-451B-9307-371306956297}" dt="2023-01-06T07:48:02.358" v="1106" actId="2711"/>
          <ac:spMkLst>
            <pc:docMk/>
            <pc:sldMk cId="4018644813" sldId="355"/>
            <ac:spMk id="7" creationId="{31B2941C-7A95-5B03-3803-36E8C977A522}"/>
          </ac:spMkLst>
        </pc:spChg>
        <pc:spChg chg="mod">
          <ac:chgData name="Chittaranjan Hens" userId="6fc03958433e8a43" providerId="LiveId" clId="{8FC35386-D2C4-451B-9307-371306956297}" dt="2023-01-15T19:24:58.470" v="2694" actId="1076"/>
          <ac:spMkLst>
            <pc:docMk/>
            <pc:sldMk cId="4018644813" sldId="355"/>
            <ac:spMk id="8" creationId="{25DB9404-1245-DBD1-0A6B-C45569333CB3}"/>
          </ac:spMkLst>
        </pc:spChg>
        <pc:spChg chg="mod">
          <ac:chgData name="Chittaranjan Hens" userId="6fc03958433e8a43" providerId="LiveId" clId="{8FC35386-D2C4-451B-9307-371306956297}" dt="2023-01-06T07:48:02.358" v="1106" actId="2711"/>
          <ac:spMkLst>
            <pc:docMk/>
            <pc:sldMk cId="4018644813" sldId="355"/>
            <ac:spMk id="9" creationId="{D8895241-1711-6415-7787-D51C6F3D9B74}"/>
          </ac:spMkLst>
        </pc:spChg>
        <pc:spChg chg="add mod">
          <ac:chgData name="Chittaranjan Hens" userId="6fc03958433e8a43" providerId="LiveId" clId="{8FC35386-D2C4-451B-9307-371306956297}" dt="2023-01-06T07:48:02.358" v="1106" actId="2711"/>
          <ac:spMkLst>
            <pc:docMk/>
            <pc:sldMk cId="4018644813" sldId="355"/>
            <ac:spMk id="10" creationId="{50CAC29A-9A53-9ABF-3062-D92FB73B5014}"/>
          </ac:spMkLst>
        </pc:spChg>
        <pc:spChg chg="add mod">
          <ac:chgData name="Chittaranjan Hens" userId="6fc03958433e8a43" providerId="LiveId" clId="{8FC35386-D2C4-451B-9307-371306956297}" dt="2023-01-06T07:48:02.358" v="1106" actId="2711"/>
          <ac:spMkLst>
            <pc:docMk/>
            <pc:sldMk cId="4018644813" sldId="355"/>
            <ac:spMk id="11" creationId="{38E6ABDE-C9C1-E2BA-224B-4BD3108E4F92}"/>
          </ac:spMkLst>
        </pc:spChg>
        <pc:spChg chg="add mod">
          <ac:chgData name="Chittaranjan Hens" userId="6fc03958433e8a43" providerId="LiveId" clId="{8FC35386-D2C4-451B-9307-371306956297}" dt="2023-01-06T07:56:25.923" v="1242" actId="1076"/>
          <ac:spMkLst>
            <pc:docMk/>
            <pc:sldMk cId="4018644813" sldId="355"/>
            <ac:spMk id="12" creationId="{32FA9E8B-6833-6C09-C503-4412C841796B}"/>
          </ac:spMkLst>
        </pc:spChg>
        <pc:picChg chg="del">
          <ac:chgData name="Chittaranjan Hens" userId="6fc03958433e8a43" providerId="LiveId" clId="{8FC35386-D2C4-451B-9307-371306956297}" dt="2023-01-06T07:27:21.072" v="437" actId="478"/>
          <ac:picMkLst>
            <pc:docMk/>
            <pc:sldMk cId="4018644813" sldId="355"/>
            <ac:picMk id="3" creationId="{A3109A05-B10E-4269-B025-91F2DD69F37B}"/>
          </ac:picMkLst>
        </pc:picChg>
        <pc:picChg chg="mod">
          <ac:chgData name="Chittaranjan Hens" userId="6fc03958433e8a43" providerId="LiveId" clId="{8FC35386-D2C4-451B-9307-371306956297}" dt="2023-01-06T07:48:02.358" v="1106" actId="2711"/>
          <ac:picMkLst>
            <pc:docMk/>
            <pc:sldMk cId="4018644813" sldId="355"/>
            <ac:picMk id="4" creationId="{A77CDD2A-AFD3-0864-6D67-957A858D6745}"/>
          </ac:picMkLst>
        </pc:picChg>
        <pc:picChg chg="mod">
          <ac:chgData name="Chittaranjan Hens" userId="6fc03958433e8a43" providerId="LiveId" clId="{8FC35386-D2C4-451B-9307-371306956297}" dt="2023-01-06T07:48:02.358" v="1106" actId="2711"/>
          <ac:picMkLst>
            <pc:docMk/>
            <pc:sldMk cId="4018644813" sldId="355"/>
            <ac:picMk id="6" creationId="{70877C20-EE06-5503-B5F9-AB1965203A90}"/>
          </ac:picMkLst>
        </pc:picChg>
      </pc:sldChg>
      <pc:sldChg chg="delSp modSp add mod">
        <pc:chgData name="Chittaranjan Hens" userId="6fc03958433e8a43" providerId="LiveId" clId="{8FC35386-D2C4-451B-9307-371306956297}" dt="2023-01-15T19:24:56.628" v="2693" actId="1076"/>
        <pc:sldMkLst>
          <pc:docMk/>
          <pc:sldMk cId="3292365335" sldId="356"/>
        </pc:sldMkLst>
        <pc:spChg chg="mod">
          <ac:chgData name="Chittaranjan Hens" userId="6fc03958433e8a43" providerId="LiveId" clId="{8FC35386-D2C4-451B-9307-371306956297}" dt="2023-01-06T07:48:09.669" v="1107" actId="2711"/>
          <ac:spMkLst>
            <pc:docMk/>
            <pc:sldMk cId="3292365335" sldId="356"/>
            <ac:spMk id="5" creationId="{9C96F9D1-BBDB-B6FA-9FB2-3107482107E7}"/>
          </ac:spMkLst>
        </pc:spChg>
        <pc:spChg chg="mod">
          <ac:chgData name="Chittaranjan Hens" userId="6fc03958433e8a43" providerId="LiveId" clId="{8FC35386-D2C4-451B-9307-371306956297}" dt="2023-01-06T07:48:09.669" v="1107" actId="2711"/>
          <ac:spMkLst>
            <pc:docMk/>
            <pc:sldMk cId="3292365335" sldId="356"/>
            <ac:spMk id="7" creationId="{31B2941C-7A95-5B03-3803-36E8C977A522}"/>
          </ac:spMkLst>
        </pc:spChg>
        <pc:spChg chg="mod">
          <ac:chgData name="Chittaranjan Hens" userId="6fc03958433e8a43" providerId="LiveId" clId="{8FC35386-D2C4-451B-9307-371306956297}" dt="2023-01-15T19:24:56.628" v="2693" actId="1076"/>
          <ac:spMkLst>
            <pc:docMk/>
            <pc:sldMk cId="3292365335" sldId="356"/>
            <ac:spMk id="8" creationId="{25DB9404-1245-DBD1-0A6B-C45569333CB3}"/>
          </ac:spMkLst>
        </pc:spChg>
        <pc:spChg chg="mod">
          <ac:chgData name="Chittaranjan Hens" userId="6fc03958433e8a43" providerId="LiveId" clId="{8FC35386-D2C4-451B-9307-371306956297}" dt="2023-01-06T07:48:09.669" v="1107" actId="2711"/>
          <ac:spMkLst>
            <pc:docMk/>
            <pc:sldMk cId="3292365335" sldId="356"/>
            <ac:spMk id="9" creationId="{D8895241-1711-6415-7787-D51C6F3D9B74}"/>
          </ac:spMkLst>
        </pc:spChg>
        <pc:spChg chg="mod">
          <ac:chgData name="Chittaranjan Hens" userId="6fc03958433e8a43" providerId="LiveId" clId="{8FC35386-D2C4-451B-9307-371306956297}" dt="2023-01-06T07:48:09.669" v="1107" actId="2711"/>
          <ac:spMkLst>
            <pc:docMk/>
            <pc:sldMk cId="3292365335" sldId="356"/>
            <ac:spMk id="10" creationId="{50CAC29A-9A53-9ABF-3062-D92FB73B5014}"/>
          </ac:spMkLst>
        </pc:spChg>
        <pc:spChg chg="mod">
          <ac:chgData name="Chittaranjan Hens" userId="6fc03958433e8a43" providerId="LiveId" clId="{8FC35386-D2C4-451B-9307-371306956297}" dt="2023-01-06T07:48:09.669" v="1107" actId="2711"/>
          <ac:spMkLst>
            <pc:docMk/>
            <pc:sldMk cId="3292365335" sldId="356"/>
            <ac:spMk id="11" creationId="{38E6ABDE-C9C1-E2BA-224B-4BD3108E4F92}"/>
          </ac:spMkLst>
        </pc:spChg>
        <pc:spChg chg="del">
          <ac:chgData name="Chittaranjan Hens" userId="6fc03958433e8a43" providerId="LiveId" clId="{8FC35386-D2C4-451B-9307-371306956297}" dt="2023-01-06T07:42:15.452" v="817" actId="478"/>
          <ac:spMkLst>
            <pc:docMk/>
            <pc:sldMk cId="3292365335" sldId="356"/>
            <ac:spMk id="12" creationId="{32FA9E8B-6833-6C09-C503-4412C841796B}"/>
          </ac:spMkLst>
        </pc:spChg>
        <pc:picChg chg="mod">
          <ac:chgData name="Chittaranjan Hens" userId="6fc03958433e8a43" providerId="LiveId" clId="{8FC35386-D2C4-451B-9307-371306956297}" dt="2023-01-06T07:48:09.669" v="1107" actId="2711"/>
          <ac:picMkLst>
            <pc:docMk/>
            <pc:sldMk cId="3292365335" sldId="356"/>
            <ac:picMk id="4" creationId="{A77CDD2A-AFD3-0864-6D67-957A858D6745}"/>
          </ac:picMkLst>
        </pc:picChg>
        <pc:picChg chg="mod">
          <ac:chgData name="Chittaranjan Hens" userId="6fc03958433e8a43" providerId="LiveId" clId="{8FC35386-D2C4-451B-9307-371306956297}" dt="2023-01-06T07:48:09.669" v="1107" actId="2711"/>
          <ac:picMkLst>
            <pc:docMk/>
            <pc:sldMk cId="3292365335" sldId="356"/>
            <ac:picMk id="6" creationId="{70877C20-EE06-5503-B5F9-AB1965203A90}"/>
          </ac:picMkLst>
        </pc:picChg>
      </pc:sldChg>
      <pc:sldChg chg="addSp modSp add mod">
        <pc:chgData name="Chittaranjan Hens" userId="6fc03958433e8a43" providerId="LiveId" clId="{8FC35386-D2C4-451B-9307-371306956297}" dt="2023-01-15T19:25:02.335" v="2695" actId="1076"/>
        <pc:sldMkLst>
          <pc:docMk/>
          <pc:sldMk cId="4124511645" sldId="357"/>
        </pc:sldMkLst>
        <pc:spChg chg="add 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2" creationId="{F7EAC845-DA5C-41F2-8BB3-2A2EA8301693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5" creationId="{9C96F9D1-BBDB-B6FA-9FB2-3107482107E7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7" creationId="{31B2941C-7A95-5B03-3803-36E8C977A522}"/>
          </ac:spMkLst>
        </pc:spChg>
        <pc:spChg chg="mod">
          <ac:chgData name="Chittaranjan Hens" userId="6fc03958433e8a43" providerId="LiveId" clId="{8FC35386-D2C4-451B-9307-371306956297}" dt="2023-01-15T19:25:02.335" v="2695" actId="1076"/>
          <ac:spMkLst>
            <pc:docMk/>
            <pc:sldMk cId="4124511645" sldId="357"/>
            <ac:spMk id="8" creationId="{25DB9404-1245-DBD1-0A6B-C45569333CB3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9" creationId="{D8895241-1711-6415-7787-D51C6F3D9B74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10" creationId="{50CAC29A-9A53-9ABF-3062-D92FB73B5014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11" creationId="{38E6ABDE-C9C1-E2BA-224B-4BD3108E4F92}"/>
          </ac:spMkLst>
        </pc:spChg>
        <pc:spChg chg="mod">
          <ac:chgData name="Chittaranjan Hens" userId="6fc03958433e8a43" providerId="LiveId" clId="{8FC35386-D2C4-451B-9307-371306956297}" dt="2023-01-06T07:47:53.779" v="1105" actId="2711"/>
          <ac:spMkLst>
            <pc:docMk/>
            <pc:sldMk cId="4124511645" sldId="357"/>
            <ac:spMk id="12" creationId="{32FA9E8B-6833-6C09-C503-4412C841796B}"/>
          </ac:spMkLst>
        </pc:spChg>
        <pc:picChg chg="mod">
          <ac:chgData name="Chittaranjan Hens" userId="6fc03958433e8a43" providerId="LiveId" clId="{8FC35386-D2C4-451B-9307-371306956297}" dt="2023-01-06T07:47:53.779" v="1105" actId="2711"/>
          <ac:picMkLst>
            <pc:docMk/>
            <pc:sldMk cId="4124511645" sldId="357"/>
            <ac:picMk id="4" creationId="{A77CDD2A-AFD3-0864-6D67-957A858D6745}"/>
          </ac:picMkLst>
        </pc:picChg>
        <pc:picChg chg="mod">
          <ac:chgData name="Chittaranjan Hens" userId="6fc03958433e8a43" providerId="LiveId" clId="{8FC35386-D2C4-451B-9307-371306956297}" dt="2023-01-06T07:47:53.779" v="1105" actId="2711"/>
          <ac:picMkLst>
            <pc:docMk/>
            <pc:sldMk cId="4124511645" sldId="357"/>
            <ac:picMk id="6" creationId="{70877C20-EE06-5503-B5F9-AB1965203A90}"/>
          </ac:picMkLst>
        </pc:picChg>
      </pc:sldChg>
      <pc:sldChg chg="addSp modSp add mod">
        <pc:chgData name="Chittaranjan Hens" userId="6fc03958433e8a43" providerId="LiveId" clId="{8FC35386-D2C4-451B-9307-371306956297}" dt="2023-01-15T19:25:05.736" v="2696" actId="1076"/>
        <pc:sldMkLst>
          <pc:docMk/>
          <pc:sldMk cId="556724120" sldId="358"/>
        </pc:sldMkLst>
        <pc:spChg chg="mod">
          <ac:chgData name="Chittaranjan Hens" userId="6fc03958433e8a43" providerId="LiveId" clId="{8FC35386-D2C4-451B-9307-371306956297}" dt="2023-01-06T07:56:15.691" v="1240" actId="1076"/>
          <ac:spMkLst>
            <pc:docMk/>
            <pc:sldMk cId="556724120" sldId="358"/>
            <ac:spMk id="2" creationId="{F7EAC845-DA5C-41F2-8BB3-2A2EA8301693}"/>
          </ac:spMkLst>
        </pc:spChg>
        <pc:spChg chg="add mod">
          <ac:chgData name="Chittaranjan Hens" userId="6fc03958433e8a43" providerId="LiveId" clId="{8FC35386-D2C4-451B-9307-371306956297}" dt="2023-01-06T07:56:18.770" v="1241" actId="1076"/>
          <ac:spMkLst>
            <pc:docMk/>
            <pc:sldMk cId="556724120" sldId="358"/>
            <ac:spMk id="3" creationId="{A935EF63-BC6A-CD20-57EB-5E731D2F5C59}"/>
          </ac:spMkLst>
        </pc:spChg>
        <pc:spChg chg="mod">
          <ac:chgData name="Chittaranjan Hens" userId="6fc03958433e8a43" providerId="LiveId" clId="{8FC35386-D2C4-451B-9307-371306956297}" dt="2023-01-06T07:47:36.683" v="1103" actId="2711"/>
          <ac:spMkLst>
            <pc:docMk/>
            <pc:sldMk cId="556724120" sldId="358"/>
            <ac:spMk id="7" creationId="{31B2941C-7A95-5B03-3803-36E8C977A522}"/>
          </ac:spMkLst>
        </pc:spChg>
        <pc:spChg chg="mod">
          <ac:chgData name="Chittaranjan Hens" userId="6fc03958433e8a43" providerId="LiveId" clId="{8FC35386-D2C4-451B-9307-371306956297}" dt="2023-01-15T19:25:05.736" v="2696" actId="1076"/>
          <ac:spMkLst>
            <pc:docMk/>
            <pc:sldMk cId="556724120" sldId="358"/>
            <ac:spMk id="8" creationId="{25DB9404-1245-DBD1-0A6B-C45569333CB3}"/>
          </ac:spMkLst>
        </pc:spChg>
        <pc:spChg chg="mod">
          <ac:chgData name="Chittaranjan Hens" userId="6fc03958433e8a43" providerId="LiveId" clId="{8FC35386-D2C4-451B-9307-371306956297}" dt="2023-01-06T07:47:44.137" v="1104" actId="2711"/>
          <ac:spMkLst>
            <pc:docMk/>
            <pc:sldMk cId="556724120" sldId="358"/>
            <ac:spMk id="9" creationId="{D8895241-1711-6415-7787-D51C6F3D9B74}"/>
          </ac:spMkLst>
        </pc:spChg>
        <pc:spChg chg="mod">
          <ac:chgData name="Chittaranjan Hens" userId="6fc03958433e8a43" providerId="LiveId" clId="{8FC35386-D2C4-451B-9307-371306956297}" dt="2023-01-06T07:47:36.683" v="1103" actId="2711"/>
          <ac:spMkLst>
            <pc:docMk/>
            <pc:sldMk cId="556724120" sldId="358"/>
            <ac:spMk id="11" creationId="{38E6ABDE-C9C1-E2BA-224B-4BD3108E4F92}"/>
          </ac:spMkLst>
        </pc:spChg>
        <pc:spChg chg="mod">
          <ac:chgData name="Chittaranjan Hens" userId="6fc03958433e8a43" providerId="LiveId" clId="{8FC35386-D2C4-451B-9307-371306956297}" dt="2023-01-06T07:47:36.683" v="1103" actId="2711"/>
          <ac:spMkLst>
            <pc:docMk/>
            <pc:sldMk cId="556724120" sldId="358"/>
            <ac:spMk id="12" creationId="{32FA9E8B-6833-6C09-C503-4412C841796B}"/>
          </ac:spMkLst>
        </pc:spChg>
        <pc:picChg chg="mod">
          <ac:chgData name="Chittaranjan Hens" userId="6fc03958433e8a43" providerId="LiveId" clId="{8FC35386-D2C4-451B-9307-371306956297}" dt="2023-01-06T07:45:31.395" v="1044" actId="1076"/>
          <ac:picMkLst>
            <pc:docMk/>
            <pc:sldMk cId="556724120" sldId="358"/>
            <ac:picMk id="4" creationId="{A77CDD2A-AFD3-0864-6D67-957A858D6745}"/>
          </ac:picMkLst>
        </pc:picChg>
      </pc:sldChg>
      <pc:sldChg chg="addSp delSp modSp add mod modAnim">
        <pc:chgData name="Chittaranjan Hens" userId="6fc03958433e8a43" providerId="LiveId" clId="{8FC35386-D2C4-451B-9307-371306956297}" dt="2023-01-15T20:17:33.634" v="3265" actId="20577"/>
        <pc:sldMkLst>
          <pc:docMk/>
          <pc:sldMk cId="3315069420" sldId="359"/>
        </pc:sldMkLst>
        <pc:spChg chg="add mod">
          <ac:chgData name="Chittaranjan Hens" userId="6fc03958433e8a43" providerId="LiveId" clId="{8FC35386-D2C4-451B-9307-371306956297}" dt="2023-01-14T19:49:12.560" v="1953" actId="20577"/>
          <ac:spMkLst>
            <pc:docMk/>
            <pc:sldMk cId="3315069420" sldId="359"/>
            <ac:spMk id="2" creationId="{4B148BB1-DC18-C49E-752C-EF385821E0A0}"/>
          </ac:spMkLst>
        </pc:spChg>
        <pc:spChg chg="add mod">
          <ac:chgData name="Chittaranjan Hens" userId="6fc03958433e8a43" providerId="LiveId" clId="{8FC35386-D2C4-451B-9307-371306956297}" dt="2023-01-14T19:50:21.996" v="2004" actId="20577"/>
          <ac:spMkLst>
            <pc:docMk/>
            <pc:sldMk cId="3315069420" sldId="359"/>
            <ac:spMk id="3" creationId="{51D006F3-3EBE-2304-22E9-85341026A74A}"/>
          </ac:spMkLst>
        </pc:spChg>
        <pc:spChg chg="del">
          <ac:chgData name="Chittaranjan Hens" userId="6fc03958433e8a43" providerId="LiveId" clId="{8FC35386-D2C4-451B-9307-371306956297}" dt="2023-01-06T07:46:16.399" v="1050" actId="478"/>
          <ac:spMkLst>
            <pc:docMk/>
            <pc:sldMk cId="3315069420" sldId="359"/>
            <ac:spMk id="5" creationId="{9C96F9D1-BBDB-B6FA-9FB2-3107482107E7}"/>
          </ac:spMkLst>
        </pc:spChg>
        <pc:spChg chg="add mod">
          <ac:chgData name="Chittaranjan Hens" userId="6fc03958433e8a43" providerId="LiveId" clId="{8FC35386-D2C4-451B-9307-371306956297}" dt="2023-01-06T07:46:31.513" v="1056" actId="14100"/>
          <ac:spMkLst>
            <pc:docMk/>
            <pc:sldMk cId="3315069420" sldId="359"/>
            <ac:spMk id="7" creationId="{2A8832DD-FD54-1E1D-586A-E8F19F48755F}"/>
          </ac:spMkLst>
        </pc:spChg>
        <pc:spChg chg="del">
          <ac:chgData name="Chittaranjan Hens" userId="6fc03958433e8a43" providerId="LiveId" clId="{8FC35386-D2C4-451B-9307-371306956297}" dt="2023-01-06T07:46:13.473" v="1048" actId="478"/>
          <ac:spMkLst>
            <pc:docMk/>
            <pc:sldMk cId="3315069420" sldId="359"/>
            <ac:spMk id="9" creationId="{D8895241-1711-6415-7787-D51C6F3D9B74}"/>
          </ac:spMkLst>
        </pc:spChg>
        <pc:spChg chg="add mod">
          <ac:chgData name="Chittaranjan Hens" userId="6fc03958433e8a43" providerId="LiveId" clId="{8FC35386-D2C4-451B-9307-371306956297}" dt="2023-01-06T07:56:34.981" v="1243" actId="207"/>
          <ac:spMkLst>
            <pc:docMk/>
            <pc:sldMk cId="3315069420" sldId="359"/>
            <ac:spMk id="10" creationId="{13519538-2F71-074D-AAD0-167138838015}"/>
          </ac:spMkLst>
        </pc:spChg>
        <pc:spChg chg="add mod">
          <ac:chgData name="Chittaranjan Hens" userId="6fc03958433e8a43" providerId="LiveId" clId="{8FC35386-D2C4-451B-9307-371306956297}" dt="2023-01-15T20:17:33.634" v="3265" actId="20577"/>
          <ac:spMkLst>
            <pc:docMk/>
            <pc:sldMk cId="3315069420" sldId="359"/>
            <ac:spMk id="11" creationId="{01F666E0-5609-2CF7-9893-E8BE82773328}"/>
          </ac:spMkLst>
        </pc:spChg>
        <pc:picChg chg="del">
          <ac:chgData name="Chittaranjan Hens" userId="6fc03958433e8a43" providerId="LiveId" clId="{8FC35386-D2C4-451B-9307-371306956297}" dt="2023-01-06T07:46:14.604" v="1049" actId="478"/>
          <ac:picMkLst>
            <pc:docMk/>
            <pc:sldMk cId="3315069420" sldId="359"/>
            <ac:picMk id="3" creationId="{A3109A05-B10E-4269-B025-91F2DD69F37B}"/>
          </ac:picMkLst>
        </pc:picChg>
        <pc:picChg chg="mod">
          <ac:chgData name="Chittaranjan Hens" userId="6fc03958433e8a43" providerId="LiveId" clId="{8FC35386-D2C4-451B-9307-371306956297}" dt="2023-01-14T19:45:07.653" v="1873" actId="1076"/>
          <ac:picMkLst>
            <pc:docMk/>
            <pc:sldMk cId="3315069420" sldId="359"/>
            <ac:picMk id="4" creationId="{A77CDD2A-AFD3-0864-6D67-957A858D6745}"/>
          </ac:picMkLst>
        </pc:picChg>
        <pc:picChg chg="del">
          <ac:chgData name="Chittaranjan Hens" userId="6fc03958433e8a43" providerId="LiveId" clId="{8FC35386-D2C4-451B-9307-371306956297}" dt="2023-01-06T07:46:11.494" v="1047" actId="478"/>
          <ac:picMkLst>
            <pc:docMk/>
            <pc:sldMk cId="3315069420" sldId="359"/>
            <ac:picMk id="6" creationId="{70877C20-EE06-5503-B5F9-AB1965203A90}"/>
          </ac:picMkLst>
        </pc:picChg>
        <pc:picChg chg="add mod">
          <ac:chgData name="Chittaranjan Hens" userId="6fc03958433e8a43" providerId="LiveId" clId="{8FC35386-D2C4-451B-9307-371306956297}" dt="2023-01-14T19:55:05.789" v="2116" actId="1076"/>
          <ac:picMkLst>
            <pc:docMk/>
            <pc:sldMk cId="3315069420" sldId="359"/>
            <ac:picMk id="6" creationId="{930E0847-C390-2D6B-4294-FDA12484D2BD}"/>
          </ac:picMkLst>
        </pc:picChg>
      </pc:sldChg>
      <pc:sldChg chg="addSp modSp add del mod">
        <pc:chgData name="Chittaranjan Hens" userId="6fc03958433e8a43" providerId="LiveId" clId="{8FC35386-D2C4-451B-9307-371306956297}" dt="2023-01-06T07:56:51.713" v="1245" actId="47"/>
        <pc:sldMkLst>
          <pc:docMk/>
          <pc:sldMk cId="549701318" sldId="360"/>
        </pc:sldMkLst>
        <pc:spChg chg="mod">
          <ac:chgData name="Chittaranjan Hens" userId="6fc03958433e8a43" providerId="LiveId" clId="{8FC35386-D2C4-451B-9307-371306956297}" dt="2023-01-06T07:56:42.646" v="1244" actId="14100"/>
          <ac:spMkLst>
            <pc:docMk/>
            <pc:sldMk cId="549701318" sldId="360"/>
            <ac:spMk id="11" creationId="{01F666E0-5609-2CF7-9893-E8BE82773328}"/>
          </ac:spMkLst>
        </pc:spChg>
        <pc:picChg chg="add mod">
          <ac:chgData name="Chittaranjan Hens" userId="6fc03958433e8a43" providerId="LiveId" clId="{8FC35386-D2C4-451B-9307-371306956297}" dt="2023-01-06T07:52:10.532" v="1160" actId="14100"/>
          <ac:picMkLst>
            <pc:docMk/>
            <pc:sldMk cId="549701318" sldId="360"/>
            <ac:picMk id="3" creationId="{D850460A-A62F-3D61-9090-71713543C8BF}"/>
          </ac:picMkLst>
        </pc:picChg>
        <pc:picChg chg="mod">
          <ac:chgData name="Chittaranjan Hens" userId="6fc03958433e8a43" providerId="LiveId" clId="{8FC35386-D2C4-451B-9307-371306956297}" dt="2023-01-06T07:52:05.912" v="1158" actId="1076"/>
          <ac:picMkLst>
            <pc:docMk/>
            <pc:sldMk cId="549701318" sldId="360"/>
            <ac:picMk id="4" creationId="{A77CDD2A-AFD3-0864-6D67-957A858D6745}"/>
          </ac:picMkLst>
        </pc:picChg>
      </pc:sldChg>
      <pc:sldChg chg="addSp delSp modSp add mod">
        <pc:chgData name="Chittaranjan Hens" userId="6fc03958433e8a43" providerId="LiveId" clId="{8FC35386-D2C4-451B-9307-371306956297}" dt="2023-01-06T07:56:59.802" v="1247" actId="478"/>
        <pc:sldMkLst>
          <pc:docMk/>
          <pc:sldMk cId="1358715392" sldId="361"/>
        </pc:sldMkLst>
        <pc:picChg chg="mod">
          <ac:chgData name="Chittaranjan Hens" userId="6fc03958433e8a43" providerId="LiveId" clId="{8FC35386-D2C4-451B-9307-371306956297}" dt="2023-01-06T07:52:49.949" v="1171" actId="14100"/>
          <ac:picMkLst>
            <pc:docMk/>
            <pc:sldMk cId="1358715392" sldId="361"/>
            <ac:picMk id="3" creationId="{D850460A-A62F-3D61-9090-71713543C8BF}"/>
          </ac:picMkLst>
        </pc:picChg>
        <pc:picChg chg="add del mod">
          <ac:chgData name="Chittaranjan Hens" userId="6fc03958433e8a43" providerId="LiveId" clId="{8FC35386-D2C4-451B-9307-371306956297}" dt="2023-01-06T07:56:59.802" v="1247" actId="478"/>
          <ac:picMkLst>
            <pc:docMk/>
            <pc:sldMk cId="1358715392" sldId="361"/>
            <ac:picMk id="5" creationId="{2BBA2365-AA09-5E15-BCAD-24AA856078E9}"/>
          </ac:picMkLst>
        </pc:picChg>
      </pc:sldChg>
      <pc:sldChg chg="add del">
        <pc:chgData name="Chittaranjan Hens" userId="6fc03958433e8a43" providerId="LiveId" clId="{8FC35386-D2C4-451B-9307-371306956297}" dt="2023-01-06T07:57:18.768" v="1248" actId="47"/>
        <pc:sldMkLst>
          <pc:docMk/>
          <pc:sldMk cId="1420755588" sldId="362"/>
        </pc:sldMkLst>
      </pc:sldChg>
      <pc:sldChg chg="addSp delSp modSp add mod">
        <pc:chgData name="Chittaranjan Hens" userId="6fc03958433e8a43" providerId="LiveId" clId="{8FC35386-D2C4-451B-9307-371306956297}" dt="2023-01-19T03:40:44.385" v="3617" actId="1076"/>
        <pc:sldMkLst>
          <pc:docMk/>
          <pc:sldMk cId="370908212" sldId="363"/>
        </pc:sldMkLst>
        <pc:spChg chg="mod">
          <ac:chgData name="Chittaranjan Hens" userId="6fc03958433e8a43" providerId="LiveId" clId="{8FC35386-D2C4-451B-9307-371306956297}" dt="2023-01-06T07:53:39.089" v="1178" actId="1076"/>
          <ac:spMkLst>
            <pc:docMk/>
            <pc:sldMk cId="370908212" sldId="363"/>
            <ac:spMk id="7" creationId="{2A8832DD-FD54-1E1D-586A-E8F19F48755F}"/>
          </ac:spMkLst>
        </pc:spChg>
        <pc:spChg chg="mod">
          <ac:chgData name="Chittaranjan Hens" userId="6fc03958433e8a43" providerId="LiveId" clId="{8FC35386-D2C4-451B-9307-371306956297}" dt="2023-01-06T07:53:39.089" v="1178" actId="1076"/>
          <ac:spMkLst>
            <pc:docMk/>
            <pc:sldMk cId="370908212" sldId="363"/>
            <ac:spMk id="10" creationId="{13519538-2F71-074D-AAD0-167138838015}"/>
          </ac:spMkLst>
        </pc:spChg>
        <pc:spChg chg="mod">
          <ac:chgData name="Chittaranjan Hens" userId="6fc03958433e8a43" providerId="LiveId" clId="{8FC35386-D2C4-451B-9307-371306956297}" dt="2023-01-06T07:53:39.089" v="1178" actId="1076"/>
          <ac:spMkLst>
            <pc:docMk/>
            <pc:sldMk cId="370908212" sldId="363"/>
            <ac:spMk id="11" creationId="{01F666E0-5609-2CF7-9893-E8BE82773328}"/>
          </ac:spMkLst>
        </pc:spChg>
        <pc:picChg chg="mod">
          <ac:chgData name="Chittaranjan Hens" userId="6fc03958433e8a43" providerId="LiveId" clId="{8FC35386-D2C4-451B-9307-371306956297}" dt="2023-01-06T07:53:39.089" v="1178" actId="1076"/>
          <ac:picMkLst>
            <pc:docMk/>
            <pc:sldMk cId="370908212" sldId="363"/>
            <ac:picMk id="3" creationId="{D850460A-A62F-3D61-9090-71713543C8BF}"/>
          </ac:picMkLst>
        </pc:picChg>
        <pc:picChg chg="del mod">
          <ac:chgData name="Chittaranjan Hens" userId="6fc03958433e8a43" providerId="LiveId" clId="{8FC35386-D2C4-451B-9307-371306956297}" dt="2023-01-19T03:40:42.077" v="3616" actId="478"/>
          <ac:picMkLst>
            <pc:docMk/>
            <pc:sldMk cId="370908212" sldId="363"/>
            <ac:picMk id="5" creationId="{2BBA2365-AA09-5E15-BCAD-24AA856078E9}"/>
          </ac:picMkLst>
        </pc:picChg>
        <pc:picChg chg="add mod">
          <ac:chgData name="Chittaranjan Hens" userId="6fc03958433e8a43" providerId="LiveId" clId="{8FC35386-D2C4-451B-9307-371306956297}" dt="2023-01-19T03:40:44.385" v="3617" actId="1076"/>
          <ac:picMkLst>
            <pc:docMk/>
            <pc:sldMk cId="370908212" sldId="363"/>
            <ac:picMk id="6" creationId="{D1C8E00B-3139-043E-7745-5AF38B61E28F}"/>
          </ac:picMkLst>
        </pc:picChg>
      </pc:sldChg>
      <pc:sldChg chg="addSp delSp modSp add mod">
        <pc:chgData name="Chittaranjan Hens" userId="6fc03958433e8a43" providerId="LiveId" clId="{8FC35386-D2C4-451B-9307-371306956297}" dt="2023-01-19T03:49:41.392" v="3618" actId="20577"/>
        <pc:sldMkLst>
          <pc:docMk/>
          <pc:sldMk cId="331812590" sldId="364"/>
        </pc:sldMkLst>
        <pc:spChg chg="del">
          <ac:chgData name="Chittaranjan Hens" userId="6fc03958433e8a43" providerId="LiveId" clId="{8FC35386-D2C4-451B-9307-371306956297}" dt="2023-01-06T07:54:37.216" v="1189" actId="478"/>
          <ac:spMkLst>
            <pc:docMk/>
            <pc:sldMk cId="331812590" sldId="364"/>
            <ac:spMk id="7" creationId="{2A8832DD-FD54-1E1D-586A-E8F19F48755F}"/>
          </ac:spMkLst>
        </pc:spChg>
        <pc:spChg chg="mod">
          <ac:chgData name="Chittaranjan Hens" userId="6fc03958433e8a43" providerId="LiveId" clId="{8FC35386-D2C4-451B-9307-371306956297}" dt="2023-01-06T07:55:08.916" v="1213"/>
          <ac:spMkLst>
            <pc:docMk/>
            <pc:sldMk cId="331812590" sldId="364"/>
            <ac:spMk id="8" creationId="{25DB9404-1245-DBD1-0A6B-C45569333CB3}"/>
          </ac:spMkLst>
        </pc:spChg>
        <pc:spChg chg="add mod">
          <ac:chgData name="Chittaranjan Hens" userId="6fc03958433e8a43" providerId="LiveId" clId="{8FC35386-D2C4-451B-9307-371306956297}" dt="2023-01-06T08:03:46.050" v="1274" actId="14100"/>
          <ac:spMkLst>
            <pc:docMk/>
            <pc:sldMk cId="331812590" sldId="364"/>
            <ac:spMk id="9" creationId="{B43C4A6F-3ECA-6EB6-CBFA-14DF5F9E445F}"/>
          </ac:spMkLst>
        </pc:spChg>
        <pc:spChg chg="del">
          <ac:chgData name="Chittaranjan Hens" userId="6fc03958433e8a43" providerId="LiveId" clId="{8FC35386-D2C4-451B-9307-371306956297}" dt="2023-01-06T07:54:31.267" v="1188" actId="478"/>
          <ac:spMkLst>
            <pc:docMk/>
            <pc:sldMk cId="331812590" sldId="364"/>
            <ac:spMk id="10" creationId="{13519538-2F71-074D-AAD0-167138838015}"/>
          </ac:spMkLst>
        </pc:spChg>
        <pc:spChg chg="add del">
          <ac:chgData name="Chittaranjan Hens" userId="6fc03958433e8a43" providerId="LiveId" clId="{8FC35386-D2C4-451B-9307-371306956297}" dt="2023-01-06T07:54:29.521" v="1187" actId="478"/>
          <ac:spMkLst>
            <pc:docMk/>
            <pc:sldMk cId="331812590" sldId="364"/>
            <ac:spMk id="11" creationId="{01F666E0-5609-2CF7-9893-E8BE82773328}"/>
          </ac:spMkLst>
        </pc:spChg>
        <pc:spChg chg="add mod">
          <ac:chgData name="Chittaranjan Hens" userId="6fc03958433e8a43" providerId="LiveId" clId="{8FC35386-D2C4-451B-9307-371306956297}" dt="2023-01-19T03:49:41.392" v="3618" actId="20577"/>
          <ac:spMkLst>
            <pc:docMk/>
            <pc:sldMk cId="331812590" sldId="364"/>
            <ac:spMk id="15" creationId="{B1D111AE-BAD4-DCE3-B6C8-6A6EE7669BB5}"/>
          </ac:spMkLst>
        </pc:spChg>
        <pc:picChg chg="add del">
          <ac:chgData name="Chittaranjan Hens" userId="6fc03958433e8a43" providerId="LiveId" clId="{8FC35386-D2C4-451B-9307-371306956297}" dt="2023-01-06T07:54:27.759" v="1186" actId="478"/>
          <ac:picMkLst>
            <pc:docMk/>
            <pc:sldMk cId="331812590" sldId="364"/>
            <ac:picMk id="3" creationId="{D850460A-A62F-3D61-9090-71713543C8BF}"/>
          </ac:picMkLst>
        </pc:picChg>
        <pc:picChg chg="add del mod">
          <ac:chgData name="Chittaranjan Hens" userId="6fc03958433e8a43" providerId="LiveId" clId="{8FC35386-D2C4-451B-9307-371306956297}" dt="2023-01-06T08:03:27.287" v="1272" actId="1076"/>
          <ac:picMkLst>
            <pc:docMk/>
            <pc:sldMk cId="331812590" sldId="364"/>
            <ac:picMk id="4" creationId="{A77CDD2A-AFD3-0864-6D67-957A858D6745}"/>
          </ac:picMkLst>
        </pc:picChg>
        <pc:picChg chg="add del">
          <ac:chgData name="Chittaranjan Hens" userId="6fc03958433e8a43" providerId="LiveId" clId="{8FC35386-D2C4-451B-9307-371306956297}" dt="2023-01-06T07:54:27.759" v="1186" actId="478"/>
          <ac:picMkLst>
            <pc:docMk/>
            <pc:sldMk cId="331812590" sldId="364"/>
            <ac:picMk id="5" creationId="{2BBA2365-AA09-5E15-BCAD-24AA856078E9}"/>
          </ac:picMkLst>
        </pc:picChg>
        <pc:picChg chg="add del">
          <ac:chgData name="Chittaranjan Hens" userId="6fc03958433e8a43" providerId="LiveId" clId="{8FC35386-D2C4-451B-9307-371306956297}" dt="2023-01-06T07:54:27.759" v="1186" actId="478"/>
          <ac:picMkLst>
            <pc:docMk/>
            <pc:sldMk cId="331812590" sldId="364"/>
            <ac:picMk id="6" creationId="{D1C8E00B-3139-043E-7745-5AF38B61E28F}"/>
          </ac:picMkLst>
        </pc:picChg>
        <pc:picChg chg="add mod">
          <ac:chgData name="Chittaranjan Hens" userId="6fc03958433e8a43" providerId="LiveId" clId="{8FC35386-D2C4-451B-9307-371306956297}" dt="2023-01-06T08:03:30.755" v="1273" actId="1076"/>
          <ac:picMkLst>
            <pc:docMk/>
            <pc:sldMk cId="331812590" sldId="364"/>
            <ac:picMk id="13" creationId="{D25DE894-BA2B-E5E7-B4A2-5C7643C9E8E2}"/>
          </ac:picMkLst>
        </pc:picChg>
      </pc:sldChg>
      <pc:sldChg chg="delSp add mod">
        <pc:chgData name="Chittaranjan Hens" userId="6fc03958433e8a43" providerId="LiveId" clId="{8FC35386-D2C4-451B-9307-371306956297}" dt="2023-01-19T03:40:38.844" v="3615" actId="478"/>
        <pc:sldMkLst>
          <pc:docMk/>
          <pc:sldMk cId="4076806446" sldId="365"/>
        </pc:sldMkLst>
        <pc:picChg chg="del">
          <ac:chgData name="Chittaranjan Hens" userId="6fc03958433e8a43" providerId="LiveId" clId="{8FC35386-D2C4-451B-9307-371306956297}" dt="2023-01-19T03:40:38.844" v="3615" actId="478"/>
          <ac:picMkLst>
            <pc:docMk/>
            <pc:sldMk cId="4076806446" sldId="365"/>
            <ac:picMk id="5" creationId="{2BBA2365-AA09-5E15-BCAD-24AA856078E9}"/>
          </ac:picMkLst>
        </pc:picChg>
      </pc:sldChg>
      <pc:sldChg chg="addSp modSp add mod">
        <pc:chgData name="Chittaranjan Hens" userId="6fc03958433e8a43" providerId="LiveId" clId="{8FC35386-D2C4-451B-9307-371306956297}" dt="2023-01-06T08:00:09.177" v="1260" actId="14100"/>
        <pc:sldMkLst>
          <pc:docMk/>
          <pc:sldMk cId="3595911580" sldId="366"/>
        </pc:sldMkLst>
        <pc:picChg chg="add mod">
          <ac:chgData name="Chittaranjan Hens" userId="6fc03958433e8a43" providerId="LiveId" clId="{8FC35386-D2C4-451B-9307-371306956297}" dt="2023-01-06T08:00:09.177" v="1260" actId="14100"/>
          <ac:picMkLst>
            <pc:docMk/>
            <pc:sldMk cId="3595911580" sldId="366"/>
            <ac:picMk id="3" creationId="{59ABE35D-F46F-8C29-016B-2398C859C948}"/>
          </ac:picMkLst>
        </pc:picChg>
      </pc:sldChg>
      <pc:sldChg chg="addSp modSp add mod">
        <pc:chgData name="Chittaranjan Hens" userId="6fc03958433e8a43" providerId="LiveId" clId="{8FC35386-D2C4-451B-9307-371306956297}" dt="2023-01-06T08:03:15.425" v="1269" actId="1076"/>
        <pc:sldMkLst>
          <pc:docMk/>
          <pc:sldMk cId="3237885623" sldId="367"/>
        </pc:sldMkLst>
        <pc:picChg chg="add mod">
          <ac:chgData name="Chittaranjan Hens" userId="6fc03958433e8a43" providerId="LiveId" clId="{8FC35386-D2C4-451B-9307-371306956297}" dt="2023-01-06T08:03:15.425" v="1269" actId="1076"/>
          <ac:picMkLst>
            <pc:docMk/>
            <pc:sldMk cId="3237885623" sldId="367"/>
            <ac:picMk id="5" creationId="{76D10AD4-FBB4-F4A7-7C6F-F1DC0650B9F2}"/>
          </ac:picMkLst>
        </pc:picChg>
      </pc:sldChg>
      <pc:sldChg chg="addSp delSp modSp add mod">
        <pc:chgData name="Chittaranjan Hens" userId="6fc03958433e8a43" providerId="LiveId" clId="{8FC35386-D2C4-451B-9307-371306956297}" dt="2023-01-06T08:12:18.835" v="1598" actId="207"/>
        <pc:sldMkLst>
          <pc:docMk/>
          <pc:sldMk cId="149599313" sldId="368"/>
        </pc:sldMkLst>
        <pc:spChg chg="add mod">
          <ac:chgData name="Chittaranjan Hens" userId="6fc03958433e8a43" providerId="LiveId" clId="{8FC35386-D2C4-451B-9307-371306956297}" dt="2023-01-06T08:11:23.482" v="1548" actId="2711"/>
          <ac:spMkLst>
            <pc:docMk/>
            <pc:sldMk cId="149599313" sldId="368"/>
            <ac:spMk id="2" creationId="{01A6A313-ECF1-19B5-59C7-DDAA60D186C7}"/>
          </ac:spMkLst>
        </pc:spChg>
        <pc:spChg chg="add mod">
          <ac:chgData name="Chittaranjan Hens" userId="6fc03958433e8a43" providerId="LiveId" clId="{8FC35386-D2C4-451B-9307-371306956297}" dt="2023-01-06T08:12:18.835" v="1598" actId="207"/>
          <ac:spMkLst>
            <pc:docMk/>
            <pc:sldMk cId="149599313" sldId="368"/>
            <ac:spMk id="6" creationId="{286D1CF7-9C25-01F2-A4A4-FFF8B21AE647}"/>
          </ac:spMkLst>
        </pc:spChg>
        <pc:spChg chg="mod">
          <ac:chgData name="Chittaranjan Hens" userId="6fc03958433e8a43" providerId="LiveId" clId="{8FC35386-D2C4-451B-9307-371306956297}" dt="2023-01-06T08:08:19.114" v="1426" actId="20577"/>
          <ac:spMkLst>
            <pc:docMk/>
            <pc:sldMk cId="149599313" sldId="368"/>
            <ac:spMk id="8" creationId="{25DB9404-1245-DBD1-0A6B-C45569333CB3}"/>
          </ac:spMkLst>
        </pc:spChg>
        <pc:spChg chg="del mod">
          <ac:chgData name="Chittaranjan Hens" userId="6fc03958433e8a43" providerId="LiveId" clId="{8FC35386-D2C4-451B-9307-371306956297}" dt="2023-01-06T08:08:06.904" v="1398" actId="478"/>
          <ac:spMkLst>
            <pc:docMk/>
            <pc:sldMk cId="149599313" sldId="368"/>
            <ac:spMk id="9" creationId="{B43C4A6F-3ECA-6EB6-CBFA-14DF5F9E445F}"/>
          </ac:spMkLst>
        </pc:spChg>
        <pc:picChg chg="del mod">
          <ac:chgData name="Chittaranjan Hens" userId="6fc03958433e8a43" providerId="LiveId" clId="{8FC35386-D2C4-451B-9307-371306956297}" dt="2023-01-06T08:08:06.904" v="1398" actId="478"/>
          <ac:picMkLst>
            <pc:docMk/>
            <pc:sldMk cId="149599313" sldId="368"/>
            <ac:picMk id="3" creationId="{59ABE35D-F46F-8C29-016B-2398C859C948}"/>
          </ac:picMkLst>
        </pc:picChg>
        <pc:picChg chg="del mod">
          <ac:chgData name="Chittaranjan Hens" userId="6fc03958433e8a43" providerId="LiveId" clId="{8FC35386-D2C4-451B-9307-371306956297}" dt="2023-01-06T08:08:06.904" v="1398" actId="478"/>
          <ac:picMkLst>
            <pc:docMk/>
            <pc:sldMk cId="149599313" sldId="368"/>
            <ac:picMk id="5" creationId="{76D10AD4-FBB4-F4A7-7C6F-F1DC0650B9F2}"/>
          </ac:picMkLst>
        </pc:picChg>
        <pc:picChg chg="del mod">
          <ac:chgData name="Chittaranjan Hens" userId="6fc03958433e8a43" providerId="LiveId" clId="{8FC35386-D2C4-451B-9307-371306956297}" dt="2023-01-06T08:08:06.904" v="1398" actId="478"/>
          <ac:picMkLst>
            <pc:docMk/>
            <pc:sldMk cId="149599313" sldId="368"/>
            <ac:picMk id="13" creationId="{D25DE894-BA2B-E5E7-B4A2-5C7643C9E8E2}"/>
          </ac:picMkLst>
        </pc:picChg>
      </pc:sldChg>
      <pc:sldChg chg="add del">
        <pc:chgData name="Chittaranjan Hens" userId="6fc03958433e8a43" providerId="LiveId" clId="{8FC35386-D2C4-451B-9307-371306956297}" dt="2023-01-06T08:03:07.716" v="1268" actId="47"/>
        <pc:sldMkLst>
          <pc:docMk/>
          <pc:sldMk cId="4133219013" sldId="368"/>
        </pc:sldMkLst>
      </pc:sldChg>
      <pc:sldChg chg="addSp modSp add mod">
        <pc:chgData name="Chittaranjan Hens" userId="6fc03958433e8a43" providerId="LiveId" clId="{8FC35386-D2C4-451B-9307-371306956297}" dt="2023-01-06T08:13:10.424" v="1647" actId="1076"/>
        <pc:sldMkLst>
          <pc:docMk/>
          <pc:sldMk cId="777414581" sldId="369"/>
        </pc:sldMkLst>
        <pc:spChg chg="add mod">
          <ac:chgData name="Chittaranjan Hens" userId="6fc03958433e8a43" providerId="LiveId" clId="{8FC35386-D2C4-451B-9307-371306956297}" dt="2023-01-06T08:13:10.424" v="1647" actId="1076"/>
          <ac:spMkLst>
            <pc:docMk/>
            <pc:sldMk cId="777414581" sldId="369"/>
            <ac:spMk id="3" creationId="{0FBED422-4CBD-D3FB-DC0D-DED5EFB737CF}"/>
          </ac:spMkLst>
        </pc:spChg>
      </pc:sldChg>
      <pc:sldChg chg="addSp modSp add mod">
        <pc:chgData name="Chittaranjan Hens" userId="6fc03958433e8a43" providerId="LiveId" clId="{8FC35386-D2C4-451B-9307-371306956297}" dt="2023-01-15T20:20:41.879" v="3339" actId="1035"/>
        <pc:sldMkLst>
          <pc:docMk/>
          <pc:sldMk cId="909825114" sldId="370"/>
        </pc:sldMkLst>
        <pc:spChg chg="mod">
          <ac:chgData name="Chittaranjan Hens" userId="6fc03958433e8a43" providerId="LiveId" clId="{8FC35386-D2C4-451B-9307-371306956297}" dt="2023-01-06T08:13:37.456" v="1654" actId="1076"/>
          <ac:spMkLst>
            <pc:docMk/>
            <pc:sldMk cId="909825114" sldId="370"/>
            <ac:spMk id="3" creationId="{0FBED422-4CBD-D3FB-DC0D-DED5EFB737CF}"/>
          </ac:spMkLst>
        </pc:spChg>
        <pc:spChg chg="mod">
          <ac:chgData name="Chittaranjan Hens" userId="6fc03958433e8a43" providerId="LiveId" clId="{8FC35386-D2C4-451B-9307-371306956297}" dt="2023-01-06T08:13:44.075" v="1658" actId="1076"/>
          <ac:spMkLst>
            <pc:docMk/>
            <pc:sldMk cId="909825114" sldId="370"/>
            <ac:spMk id="6" creationId="{286D1CF7-9C25-01F2-A4A4-FFF8B21AE647}"/>
          </ac:spMkLst>
        </pc:spChg>
        <pc:spChg chg="mod">
          <ac:chgData name="Chittaranjan Hens" userId="6fc03958433e8a43" providerId="LiveId" clId="{8FC35386-D2C4-451B-9307-371306956297}" dt="2023-01-15T20:20:41.879" v="3339" actId="1035"/>
          <ac:spMkLst>
            <pc:docMk/>
            <pc:sldMk cId="909825114" sldId="370"/>
            <ac:spMk id="8" creationId="{25DB9404-1245-DBD1-0A6B-C45569333CB3}"/>
          </ac:spMkLst>
        </pc:spChg>
        <pc:picChg chg="mod">
          <ac:chgData name="Chittaranjan Hens" userId="6fc03958433e8a43" providerId="LiveId" clId="{8FC35386-D2C4-451B-9307-371306956297}" dt="2023-01-06T08:13:41.763" v="1657" actId="1076"/>
          <ac:picMkLst>
            <pc:docMk/>
            <pc:sldMk cId="909825114" sldId="370"/>
            <ac:picMk id="4" creationId="{A77CDD2A-AFD3-0864-6D67-957A858D6745}"/>
          </ac:picMkLst>
        </pc:picChg>
        <pc:picChg chg="add mod">
          <ac:chgData name="Chittaranjan Hens" userId="6fc03958433e8a43" providerId="LiveId" clId="{8FC35386-D2C4-451B-9307-371306956297}" dt="2023-01-06T08:13:39.350" v="1655" actId="1076"/>
          <ac:picMkLst>
            <pc:docMk/>
            <pc:sldMk cId="909825114" sldId="370"/>
            <ac:picMk id="7" creationId="{9EA8ACB0-5F40-7190-8629-AD4B62220356}"/>
          </ac:picMkLst>
        </pc:picChg>
      </pc:sldChg>
      <pc:sldChg chg="addSp modSp add mod">
        <pc:chgData name="Chittaranjan Hens" userId="6fc03958433e8a43" providerId="LiveId" clId="{8FC35386-D2C4-451B-9307-371306956297}" dt="2023-01-06T08:14:07.872" v="1663" actId="14100"/>
        <pc:sldMkLst>
          <pc:docMk/>
          <pc:sldMk cId="2186899752" sldId="371"/>
        </pc:sldMkLst>
        <pc:picChg chg="add mod">
          <ac:chgData name="Chittaranjan Hens" userId="6fc03958433e8a43" providerId="LiveId" clId="{8FC35386-D2C4-451B-9307-371306956297}" dt="2023-01-06T08:14:07.872" v="1663" actId="14100"/>
          <ac:picMkLst>
            <pc:docMk/>
            <pc:sldMk cId="2186899752" sldId="371"/>
            <ac:picMk id="9" creationId="{5DB1F541-5DEA-B018-AD24-EBC86BCCDF48}"/>
          </ac:picMkLst>
        </pc:picChg>
      </pc:sldChg>
      <pc:sldChg chg="addSp modSp add mod">
        <pc:chgData name="Chittaranjan Hens" userId="6fc03958433e8a43" providerId="LiveId" clId="{8FC35386-D2C4-451B-9307-371306956297}" dt="2023-01-06T08:14:56.181" v="1672" actId="1076"/>
        <pc:sldMkLst>
          <pc:docMk/>
          <pc:sldMk cId="1433234475" sldId="372"/>
        </pc:sldMkLst>
        <pc:picChg chg="mod">
          <ac:chgData name="Chittaranjan Hens" userId="6fc03958433e8a43" providerId="LiveId" clId="{8FC35386-D2C4-451B-9307-371306956297}" dt="2023-01-06T08:14:43.839" v="1665" actId="1076"/>
          <ac:picMkLst>
            <pc:docMk/>
            <pc:sldMk cId="1433234475" sldId="372"/>
            <ac:picMk id="9" creationId="{5DB1F541-5DEA-B018-AD24-EBC86BCCDF48}"/>
          </ac:picMkLst>
        </pc:picChg>
        <pc:picChg chg="add mod">
          <ac:chgData name="Chittaranjan Hens" userId="6fc03958433e8a43" providerId="LiveId" clId="{8FC35386-D2C4-451B-9307-371306956297}" dt="2023-01-06T08:14:56.181" v="1672" actId="1076"/>
          <ac:picMkLst>
            <pc:docMk/>
            <pc:sldMk cId="1433234475" sldId="372"/>
            <ac:picMk id="10" creationId="{DACB9DDD-ADB2-D15C-FF52-31123190698B}"/>
          </ac:picMkLst>
        </pc:picChg>
      </pc:sldChg>
      <pc:sldChg chg="addSp delSp modSp add mod">
        <pc:chgData name="Chittaranjan Hens" userId="6fc03958433e8a43" providerId="LiveId" clId="{8FC35386-D2C4-451B-9307-371306956297}" dt="2023-01-09T18:33:43.713" v="1722" actId="113"/>
        <pc:sldMkLst>
          <pc:docMk/>
          <pc:sldMk cId="1317176657" sldId="373"/>
        </pc:sldMkLst>
        <pc:spChg chg="del">
          <ac:chgData name="Chittaranjan Hens" userId="6fc03958433e8a43" providerId="LiveId" clId="{8FC35386-D2C4-451B-9307-371306956297}" dt="2023-01-06T08:15:09.122" v="1674" actId="478"/>
          <ac:spMkLst>
            <pc:docMk/>
            <pc:sldMk cId="1317176657" sldId="373"/>
            <ac:spMk id="2" creationId="{01A6A313-ECF1-19B5-59C7-DDAA60D186C7}"/>
          </ac:spMkLst>
        </pc:spChg>
        <pc:spChg chg="del">
          <ac:chgData name="Chittaranjan Hens" userId="6fc03958433e8a43" providerId="LiveId" clId="{8FC35386-D2C4-451B-9307-371306956297}" dt="2023-01-06T08:15:09.122" v="1674" actId="478"/>
          <ac:spMkLst>
            <pc:docMk/>
            <pc:sldMk cId="1317176657" sldId="373"/>
            <ac:spMk id="3" creationId="{0FBED422-4CBD-D3FB-DC0D-DED5EFB737CF}"/>
          </ac:spMkLst>
        </pc:spChg>
        <pc:spChg chg="del">
          <ac:chgData name="Chittaranjan Hens" userId="6fc03958433e8a43" providerId="LiveId" clId="{8FC35386-D2C4-451B-9307-371306956297}" dt="2023-01-06T08:15:09.122" v="1674" actId="478"/>
          <ac:spMkLst>
            <pc:docMk/>
            <pc:sldMk cId="1317176657" sldId="373"/>
            <ac:spMk id="6" creationId="{286D1CF7-9C25-01F2-A4A4-FFF8B21AE647}"/>
          </ac:spMkLst>
        </pc:spChg>
        <pc:spChg chg="add mod">
          <ac:chgData name="Chittaranjan Hens" userId="6fc03958433e8a43" providerId="LiveId" clId="{8FC35386-D2C4-451B-9307-371306956297}" dt="2023-01-09T18:33:43.713" v="1722" actId="113"/>
          <ac:spMkLst>
            <pc:docMk/>
            <pc:sldMk cId="1317176657" sldId="373"/>
            <ac:spMk id="12" creationId="{3CD1D11E-573A-E411-9DA5-65C536F51BFA}"/>
          </ac:spMkLst>
        </pc:spChg>
        <pc:spChg chg="add mod">
          <ac:chgData name="Chittaranjan Hens" userId="6fc03958433e8a43" providerId="LiveId" clId="{8FC35386-D2C4-451B-9307-371306956297}" dt="2023-01-06T08:18:02.448" v="1718" actId="20577"/>
          <ac:spMkLst>
            <pc:docMk/>
            <pc:sldMk cId="1317176657" sldId="373"/>
            <ac:spMk id="17" creationId="{D67D01BA-354E-7172-AC6A-1553A5FE55EE}"/>
          </ac:spMkLst>
        </pc:spChg>
        <pc:picChg chg="del">
          <ac:chgData name="Chittaranjan Hens" userId="6fc03958433e8a43" providerId="LiveId" clId="{8FC35386-D2C4-451B-9307-371306956297}" dt="2023-01-06T08:15:09.122" v="1674" actId="478"/>
          <ac:picMkLst>
            <pc:docMk/>
            <pc:sldMk cId="1317176657" sldId="373"/>
            <ac:picMk id="7" creationId="{9EA8ACB0-5F40-7190-8629-AD4B62220356}"/>
          </ac:picMkLst>
        </pc:picChg>
        <pc:picChg chg="del">
          <ac:chgData name="Chittaranjan Hens" userId="6fc03958433e8a43" providerId="LiveId" clId="{8FC35386-D2C4-451B-9307-371306956297}" dt="2023-01-06T08:15:09.122" v="1674" actId="478"/>
          <ac:picMkLst>
            <pc:docMk/>
            <pc:sldMk cId="1317176657" sldId="373"/>
            <ac:picMk id="9" creationId="{5DB1F541-5DEA-B018-AD24-EBC86BCCDF48}"/>
          </ac:picMkLst>
        </pc:picChg>
        <pc:picChg chg="del">
          <ac:chgData name="Chittaranjan Hens" userId="6fc03958433e8a43" providerId="LiveId" clId="{8FC35386-D2C4-451B-9307-371306956297}" dt="2023-01-06T08:15:09.122" v="1674" actId="478"/>
          <ac:picMkLst>
            <pc:docMk/>
            <pc:sldMk cId="1317176657" sldId="373"/>
            <ac:picMk id="10" creationId="{DACB9DDD-ADB2-D15C-FF52-31123190698B}"/>
          </ac:picMkLst>
        </pc:picChg>
        <pc:picChg chg="add mod">
          <ac:chgData name="Chittaranjan Hens" userId="6fc03958433e8a43" providerId="LiveId" clId="{8FC35386-D2C4-451B-9307-371306956297}" dt="2023-01-06T08:16:10.335" v="1677" actId="14100"/>
          <ac:picMkLst>
            <pc:docMk/>
            <pc:sldMk cId="1317176657" sldId="373"/>
            <ac:picMk id="11" creationId="{EB677EDC-015C-688B-2279-D8F083D46005}"/>
          </ac:picMkLst>
        </pc:picChg>
        <pc:picChg chg="add mod">
          <ac:chgData name="Chittaranjan Hens" userId="6fc03958433e8a43" providerId="LiveId" clId="{8FC35386-D2C4-451B-9307-371306956297}" dt="2023-01-06T08:17:40.681" v="1706" actId="14100"/>
          <ac:picMkLst>
            <pc:docMk/>
            <pc:sldMk cId="1317176657" sldId="373"/>
            <ac:picMk id="14" creationId="{C6800580-8E93-B465-AFC0-F6C63ABC9403}"/>
          </ac:picMkLst>
        </pc:picChg>
        <pc:picChg chg="add del">
          <ac:chgData name="Chittaranjan Hens" userId="6fc03958433e8a43" providerId="LiveId" clId="{8FC35386-D2C4-451B-9307-371306956297}" dt="2023-01-06T08:17:48.786" v="1708" actId="22"/>
          <ac:picMkLst>
            <pc:docMk/>
            <pc:sldMk cId="1317176657" sldId="373"/>
            <ac:picMk id="16" creationId="{49EE1766-C2BA-7623-0822-2C97F2C0EBB5}"/>
          </ac:picMkLst>
        </pc:picChg>
      </pc:sldChg>
      <pc:sldChg chg="addSp delSp modSp add mod modAnim">
        <pc:chgData name="Chittaranjan Hens" userId="6fc03958433e8a43" providerId="LiveId" clId="{8FC35386-D2C4-451B-9307-371306956297}" dt="2023-01-15T20:17:47.204" v="3267" actId="1076"/>
        <pc:sldMkLst>
          <pc:docMk/>
          <pc:sldMk cId="2161230056" sldId="374"/>
        </pc:sldMkLst>
        <pc:spChg chg="del">
          <ac:chgData name="Chittaranjan Hens" userId="6fc03958433e8a43" providerId="LiveId" clId="{8FC35386-D2C4-451B-9307-371306956297}" dt="2023-01-14T19:58:02.615" v="2133" actId="478"/>
          <ac:spMkLst>
            <pc:docMk/>
            <pc:sldMk cId="2161230056" sldId="374"/>
            <ac:spMk id="2" creationId="{4B148BB1-DC18-C49E-752C-EF385821E0A0}"/>
          </ac:spMkLst>
        </pc:spChg>
        <pc:spChg chg="del">
          <ac:chgData name="Chittaranjan Hens" userId="6fc03958433e8a43" providerId="LiveId" clId="{8FC35386-D2C4-451B-9307-371306956297}" dt="2023-01-14T19:58:02.615" v="2133" actId="478"/>
          <ac:spMkLst>
            <pc:docMk/>
            <pc:sldMk cId="2161230056" sldId="374"/>
            <ac:spMk id="3" creationId="{51D006F3-3EBE-2304-22E9-85341026A74A}"/>
          </ac:spMkLst>
        </pc:spChg>
        <pc:spChg chg="mod">
          <ac:chgData name="Chittaranjan Hens" userId="6fc03958433e8a43" providerId="LiveId" clId="{8FC35386-D2C4-451B-9307-371306956297}" dt="2023-01-14T19:58:31.625" v="2158" actId="1076"/>
          <ac:spMkLst>
            <pc:docMk/>
            <pc:sldMk cId="2161230056" sldId="374"/>
            <ac:spMk id="7" creationId="{2A8832DD-FD54-1E1D-586A-E8F19F48755F}"/>
          </ac:spMkLst>
        </pc:spChg>
        <pc:spChg chg="mod">
          <ac:chgData name="Chittaranjan Hens" userId="6fc03958433e8a43" providerId="LiveId" clId="{8FC35386-D2C4-451B-9307-371306956297}" dt="2023-01-15T16:10:40.552" v="2417" actId="20577"/>
          <ac:spMkLst>
            <pc:docMk/>
            <pc:sldMk cId="2161230056" sldId="374"/>
            <ac:spMk id="8" creationId="{25DB9404-1245-DBD1-0A6B-C45569333CB3}"/>
          </ac:spMkLst>
        </pc:spChg>
        <pc:spChg chg="del">
          <ac:chgData name="Chittaranjan Hens" userId="6fc03958433e8a43" providerId="LiveId" clId="{8FC35386-D2C4-451B-9307-371306956297}" dt="2023-01-14T19:58:15.966" v="2137" actId="478"/>
          <ac:spMkLst>
            <pc:docMk/>
            <pc:sldMk cId="2161230056" sldId="374"/>
            <ac:spMk id="10" creationId="{13519538-2F71-074D-AAD0-167138838015}"/>
          </ac:spMkLst>
        </pc:spChg>
        <pc:spChg chg="mod">
          <ac:chgData name="Chittaranjan Hens" userId="6fc03958433e8a43" providerId="LiveId" clId="{8FC35386-D2C4-451B-9307-371306956297}" dt="2023-01-15T19:16:49.647" v="2533" actId="113"/>
          <ac:spMkLst>
            <pc:docMk/>
            <pc:sldMk cId="2161230056" sldId="374"/>
            <ac:spMk id="11" creationId="{01F666E0-5609-2CF7-9893-E8BE82773328}"/>
          </ac:spMkLst>
        </pc:spChg>
        <pc:picChg chg="add del mod">
          <ac:chgData name="Chittaranjan Hens" userId="6fc03958433e8a43" providerId="LiveId" clId="{8FC35386-D2C4-451B-9307-371306956297}" dt="2023-01-14T20:01:37.445" v="2184" actId="1038"/>
          <ac:picMkLst>
            <pc:docMk/>
            <pc:sldMk cId="2161230056" sldId="374"/>
            <ac:picMk id="4" creationId="{A77CDD2A-AFD3-0864-6D67-957A858D6745}"/>
          </ac:picMkLst>
        </pc:picChg>
        <pc:picChg chg="mod">
          <ac:chgData name="Chittaranjan Hens" userId="6fc03958433e8a43" providerId="LiveId" clId="{8FC35386-D2C4-451B-9307-371306956297}" dt="2023-01-14T19:58:37.072" v="2160" actId="1076"/>
          <ac:picMkLst>
            <pc:docMk/>
            <pc:sldMk cId="2161230056" sldId="374"/>
            <ac:picMk id="6" creationId="{930E0847-C390-2D6B-4294-FDA12484D2BD}"/>
          </ac:picMkLst>
        </pc:picChg>
        <pc:picChg chg="add mod">
          <ac:chgData name="Chittaranjan Hens" userId="6fc03958433e8a43" providerId="LiveId" clId="{8FC35386-D2C4-451B-9307-371306956297}" dt="2023-01-15T20:17:47.204" v="3267" actId="1076"/>
          <ac:picMkLst>
            <pc:docMk/>
            <pc:sldMk cId="2161230056" sldId="374"/>
            <ac:picMk id="9" creationId="{A427E5A3-7732-3AF0-AE8F-2FE6D7603672}"/>
          </ac:picMkLst>
        </pc:picChg>
        <pc:picChg chg="add mod">
          <ac:chgData name="Chittaranjan Hens" userId="6fc03958433e8a43" providerId="LiveId" clId="{8FC35386-D2C4-451B-9307-371306956297}" dt="2023-01-15T20:17:43.934" v="3266" actId="1076"/>
          <ac:picMkLst>
            <pc:docMk/>
            <pc:sldMk cId="2161230056" sldId="374"/>
            <ac:picMk id="13" creationId="{F739C26F-5867-F686-5E61-3443A115D4D2}"/>
          </ac:picMkLst>
        </pc:picChg>
      </pc:sldChg>
      <pc:sldChg chg="add del">
        <pc:chgData name="Chittaranjan Hens" userId="6fc03958433e8a43" providerId="LiveId" clId="{8FC35386-D2C4-451B-9307-371306956297}" dt="2023-01-14T20:03:39.799" v="2311"/>
        <pc:sldMkLst>
          <pc:docMk/>
          <pc:sldMk cId="672065039" sldId="375"/>
        </pc:sldMkLst>
      </pc:sldChg>
      <pc:sldChg chg="addSp delSp modSp add mod delAnim">
        <pc:chgData name="Chittaranjan Hens" userId="6fc03958433e8a43" providerId="LiveId" clId="{8FC35386-D2C4-451B-9307-371306956297}" dt="2023-01-15T19:21:07.662" v="2670" actId="14100"/>
        <pc:sldMkLst>
          <pc:docMk/>
          <pc:sldMk cId="3201525191" sldId="375"/>
        </pc:sldMkLst>
        <pc:spChg chg="mod">
          <ac:chgData name="Chittaranjan Hens" userId="6fc03958433e8a43" providerId="LiveId" clId="{8FC35386-D2C4-451B-9307-371306956297}" dt="2023-01-15T16:10:31.928" v="2411" actId="20577"/>
          <ac:spMkLst>
            <pc:docMk/>
            <pc:sldMk cId="3201525191" sldId="375"/>
            <ac:spMk id="8" creationId="{25DB9404-1245-DBD1-0A6B-C45569333CB3}"/>
          </ac:spMkLst>
        </pc:spChg>
        <pc:spChg chg="add mod">
          <ac:chgData name="Chittaranjan Hens" userId="6fc03958433e8a43" providerId="LiveId" clId="{8FC35386-D2C4-451B-9307-371306956297}" dt="2023-01-15T19:20:13.159" v="2626" actId="20577"/>
          <ac:spMkLst>
            <pc:docMk/>
            <pc:sldMk cId="3201525191" sldId="375"/>
            <ac:spMk id="10" creationId="{6829B705-D393-BE77-637B-F1BF65E4F662}"/>
          </ac:spMkLst>
        </pc:spChg>
        <pc:spChg chg="del">
          <ac:chgData name="Chittaranjan Hens" userId="6fc03958433e8a43" providerId="LiveId" clId="{8FC35386-D2C4-451B-9307-371306956297}" dt="2023-01-14T20:04:28.143" v="2314" actId="478"/>
          <ac:spMkLst>
            <pc:docMk/>
            <pc:sldMk cId="3201525191" sldId="375"/>
            <ac:spMk id="11" creationId="{01F666E0-5609-2CF7-9893-E8BE82773328}"/>
          </ac:spMkLst>
        </pc:spChg>
        <pc:spChg chg="add mod">
          <ac:chgData name="Chittaranjan Hens" userId="6fc03958433e8a43" providerId="LiveId" clId="{8FC35386-D2C4-451B-9307-371306956297}" dt="2023-01-15T19:21:07.662" v="2670" actId="14100"/>
          <ac:spMkLst>
            <pc:docMk/>
            <pc:sldMk cId="3201525191" sldId="375"/>
            <ac:spMk id="12" creationId="{28334133-7A1C-7D54-A91F-1E6BDD5AD7F6}"/>
          </ac:spMkLst>
        </pc:spChg>
        <pc:picChg chg="add mod">
          <ac:chgData name="Chittaranjan Hens" userId="6fc03958433e8a43" providerId="LiveId" clId="{8FC35386-D2C4-451B-9307-371306956297}" dt="2023-01-15T19:20:45.554" v="2628"/>
          <ac:picMkLst>
            <pc:docMk/>
            <pc:sldMk cId="3201525191" sldId="375"/>
            <ac:picMk id="3" creationId="{BF4F05AD-FDDC-51DE-57A1-616095E0BA46}"/>
          </ac:picMkLst>
        </pc:picChg>
        <pc:picChg chg="del">
          <ac:chgData name="Chittaranjan Hens" userId="6fc03958433e8a43" providerId="LiveId" clId="{8FC35386-D2C4-451B-9307-371306956297}" dt="2023-01-14T20:04:30.310" v="2315" actId="478"/>
          <ac:picMkLst>
            <pc:docMk/>
            <pc:sldMk cId="3201525191" sldId="375"/>
            <ac:picMk id="6" creationId="{930E0847-C390-2D6B-4294-FDA12484D2BD}"/>
          </ac:picMkLst>
        </pc:picChg>
        <pc:picChg chg="mod">
          <ac:chgData name="Chittaranjan Hens" userId="6fc03958433e8a43" providerId="LiveId" clId="{8FC35386-D2C4-451B-9307-371306956297}" dt="2023-01-14T20:04:37.319" v="2316" actId="1076"/>
          <ac:picMkLst>
            <pc:docMk/>
            <pc:sldMk cId="3201525191" sldId="375"/>
            <ac:picMk id="9" creationId="{A427E5A3-7732-3AF0-AE8F-2FE6D7603672}"/>
          </ac:picMkLst>
        </pc:picChg>
        <pc:picChg chg="mod">
          <ac:chgData name="Chittaranjan Hens" userId="6fc03958433e8a43" providerId="LiveId" clId="{8FC35386-D2C4-451B-9307-371306956297}" dt="2023-01-14T20:05:22.458" v="2321" actId="1076"/>
          <ac:picMkLst>
            <pc:docMk/>
            <pc:sldMk cId="3201525191" sldId="375"/>
            <ac:picMk id="13" creationId="{F739C26F-5867-F686-5E61-3443A115D4D2}"/>
          </ac:picMkLst>
        </pc:picChg>
      </pc:sldChg>
      <pc:sldChg chg="addSp modSp add mod">
        <pc:chgData name="Chittaranjan Hens" userId="6fc03958433e8a43" providerId="LiveId" clId="{8FC35386-D2C4-451B-9307-371306956297}" dt="2023-01-15T18:31:29.400" v="2476" actId="27614"/>
        <pc:sldMkLst>
          <pc:docMk/>
          <pc:sldMk cId="1093387738" sldId="376"/>
        </pc:sldMkLst>
        <pc:picChg chg="add mod">
          <ac:chgData name="Chittaranjan Hens" userId="6fc03958433e8a43" providerId="LiveId" clId="{8FC35386-D2C4-451B-9307-371306956297}" dt="2023-01-15T18:31:29.400" v="2476" actId="27614"/>
          <ac:picMkLst>
            <pc:docMk/>
            <pc:sldMk cId="1093387738" sldId="376"/>
            <ac:picMk id="5" creationId="{5BF43651-957B-71A8-0F06-8172D754B137}"/>
          </ac:picMkLst>
        </pc:picChg>
      </pc:sldChg>
      <pc:sldChg chg="add del">
        <pc:chgData name="Chittaranjan Hens" userId="6fc03958433e8a43" providerId="LiveId" clId="{8FC35386-D2C4-451B-9307-371306956297}" dt="2023-01-15T19:14:36.404" v="2478"/>
        <pc:sldMkLst>
          <pc:docMk/>
          <pc:sldMk cId="620434010" sldId="377"/>
        </pc:sldMkLst>
      </pc:sldChg>
      <pc:sldChg chg="addSp delSp modSp add mod ord modAnim">
        <pc:chgData name="Chittaranjan Hens" userId="6fc03958433e8a43" providerId="LiveId" clId="{8FC35386-D2C4-451B-9307-371306956297}" dt="2023-01-15T19:22:14.757" v="2678" actId="6549"/>
        <pc:sldMkLst>
          <pc:docMk/>
          <pc:sldMk cId="3371463529" sldId="377"/>
        </pc:sldMkLst>
        <pc:spChg chg="del">
          <ac:chgData name="Chittaranjan Hens" userId="6fc03958433e8a43" providerId="LiveId" clId="{8FC35386-D2C4-451B-9307-371306956297}" dt="2023-01-15T19:15:29.938" v="2480" actId="478"/>
          <ac:spMkLst>
            <pc:docMk/>
            <pc:sldMk cId="3371463529" sldId="377"/>
            <ac:spMk id="2" creationId="{4B148BB1-DC18-C49E-752C-EF385821E0A0}"/>
          </ac:spMkLst>
        </pc:spChg>
        <pc:spChg chg="del">
          <ac:chgData name="Chittaranjan Hens" userId="6fc03958433e8a43" providerId="LiveId" clId="{8FC35386-D2C4-451B-9307-371306956297}" dt="2023-01-15T19:15:29.938" v="2480" actId="478"/>
          <ac:spMkLst>
            <pc:docMk/>
            <pc:sldMk cId="3371463529" sldId="377"/>
            <ac:spMk id="3" creationId="{51D006F3-3EBE-2304-22E9-85341026A74A}"/>
          </ac:spMkLst>
        </pc:spChg>
        <pc:spChg chg="mod">
          <ac:chgData name="Chittaranjan Hens" userId="6fc03958433e8a43" providerId="LiveId" clId="{8FC35386-D2C4-451B-9307-371306956297}" dt="2023-01-15T19:22:14.757" v="2678" actId="6549"/>
          <ac:spMkLst>
            <pc:docMk/>
            <pc:sldMk cId="3371463529" sldId="377"/>
            <ac:spMk id="11" creationId="{01F666E0-5609-2CF7-9893-E8BE82773328}"/>
          </ac:spMkLst>
        </pc:spChg>
        <pc:spChg chg="add mod">
          <ac:chgData name="Chittaranjan Hens" userId="6fc03958433e8a43" providerId="LiveId" clId="{8FC35386-D2C4-451B-9307-371306956297}" dt="2023-01-15T19:19:23.183" v="2623" actId="14100"/>
          <ac:spMkLst>
            <pc:docMk/>
            <pc:sldMk cId="3371463529" sldId="377"/>
            <ac:spMk id="12" creationId="{7EFE6637-EE50-FB1E-9C50-F1116B7C2F9C}"/>
          </ac:spMkLst>
        </pc:spChg>
        <pc:picChg chg="del">
          <ac:chgData name="Chittaranjan Hens" userId="6fc03958433e8a43" providerId="LiveId" clId="{8FC35386-D2C4-451B-9307-371306956297}" dt="2023-01-15T19:15:29.938" v="2480" actId="478"/>
          <ac:picMkLst>
            <pc:docMk/>
            <pc:sldMk cId="3371463529" sldId="377"/>
            <ac:picMk id="6" creationId="{930E0847-C390-2D6B-4294-FDA12484D2BD}"/>
          </ac:picMkLst>
        </pc:picChg>
        <pc:picChg chg="add mod">
          <ac:chgData name="Chittaranjan Hens" userId="6fc03958433e8a43" providerId="LiveId" clId="{8FC35386-D2C4-451B-9307-371306956297}" dt="2023-01-15T19:17:29.057" v="2539" actId="1076"/>
          <ac:picMkLst>
            <pc:docMk/>
            <pc:sldMk cId="3371463529" sldId="377"/>
            <ac:picMk id="9" creationId="{4F643471-DFB9-DA35-827E-65F9120B0E86}"/>
          </ac:picMkLst>
        </pc:picChg>
      </pc:sldChg>
      <pc:sldChg chg="addSp delSp modSp add mod delAnim modAnim">
        <pc:chgData name="Chittaranjan Hens" userId="6fc03958433e8a43" providerId="LiveId" clId="{8FC35386-D2C4-451B-9307-371306956297}" dt="2023-01-15T19:36:53.137" v="2870" actId="22"/>
        <pc:sldMkLst>
          <pc:docMk/>
          <pc:sldMk cId="2345985401" sldId="378"/>
        </pc:sldMkLst>
        <pc:spChg chg="add mod">
          <ac:chgData name="Chittaranjan Hens" userId="6fc03958433e8a43" providerId="LiveId" clId="{8FC35386-D2C4-451B-9307-371306956297}" dt="2023-01-15T19:25:17.973" v="2699" actId="207"/>
          <ac:spMkLst>
            <pc:docMk/>
            <pc:sldMk cId="2345985401" sldId="378"/>
            <ac:spMk id="3" creationId="{CDF78C70-205D-154B-E0F5-653A1C37F22E}"/>
          </ac:spMkLst>
        </pc:spChg>
        <pc:spChg chg="add mod">
          <ac:chgData name="Chittaranjan Hens" userId="6fc03958433e8a43" providerId="LiveId" clId="{8FC35386-D2C4-451B-9307-371306956297}" dt="2023-01-15T19:36:43.895" v="2868" actId="1076"/>
          <ac:spMkLst>
            <pc:docMk/>
            <pc:sldMk cId="2345985401" sldId="378"/>
            <ac:spMk id="5" creationId="{9BAB6A71-7598-E670-F17E-94F14C6EF81D}"/>
          </ac:spMkLst>
        </pc:spChg>
        <pc:spChg chg="del">
          <ac:chgData name="Chittaranjan Hens" userId="6fc03958433e8a43" providerId="LiveId" clId="{8FC35386-D2C4-451B-9307-371306956297}" dt="2023-01-15T19:23:57.600" v="2682" actId="478"/>
          <ac:spMkLst>
            <pc:docMk/>
            <pc:sldMk cId="2345985401" sldId="378"/>
            <ac:spMk id="7" creationId="{2A8832DD-FD54-1E1D-586A-E8F19F48755F}"/>
          </ac:spMkLst>
        </pc:spChg>
        <pc:spChg chg="add del mod">
          <ac:chgData name="Chittaranjan Hens" userId="6fc03958433e8a43" providerId="LiveId" clId="{8FC35386-D2C4-451B-9307-371306956297}" dt="2023-01-15T19:25:08.925" v="2698" actId="1076"/>
          <ac:spMkLst>
            <pc:docMk/>
            <pc:sldMk cId="2345985401" sldId="378"/>
            <ac:spMk id="8" creationId="{25DB9404-1245-DBD1-0A6B-C45569333CB3}"/>
          </ac:spMkLst>
        </pc:spChg>
        <pc:spChg chg="del">
          <ac:chgData name="Chittaranjan Hens" userId="6fc03958433e8a43" providerId="LiveId" clId="{8FC35386-D2C4-451B-9307-371306956297}" dt="2023-01-15T19:23:57.600" v="2682" actId="478"/>
          <ac:spMkLst>
            <pc:docMk/>
            <pc:sldMk cId="2345985401" sldId="378"/>
            <ac:spMk id="10" creationId="{13519538-2F71-074D-AAD0-167138838015}"/>
          </ac:spMkLst>
        </pc:spChg>
        <pc:spChg chg="del">
          <ac:chgData name="Chittaranjan Hens" userId="6fc03958433e8a43" providerId="LiveId" clId="{8FC35386-D2C4-451B-9307-371306956297}" dt="2023-01-15T19:23:50.605" v="2680" actId="478"/>
          <ac:spMkLst>
            <pc:docMk/>
            <pc:sldMk cId="2345985401" sldId="378"/>
            <ac:spMk id="11" creationId="{01F666E0-5609-2CF7-9893-E8BE82773328}"/>
          </ac:spMkLst>
        </pc:spChg>
        <pc:spChg chg="mod">
          <ac:chgData name="Chittaranjan Hens" userId="6fc03958433e8a43" providerId="LiveId" clId="{8FC35386-D2C4-451B-9307-371306956297}" dt="2023-01-15T19:30:00.878" v="2788" actId="113"/>
          <ac:spMkLst>
            <pc:docMk/>
            <pc:sldMk cId="2345985401" sldId="378"/>
            <ac:spMk id="12" creationId="{7EFE6637-EE50-FB1E-9C50-F1116B7C2F9C}"/>
          </ac:spMkLst>
        </pc:spChg>
        <pc:spChg chg="add del">
          <ac:chgData name="Chittaranjan Hens" userId="6fc03958433e8a43" providerId="LiveId" clId="{8FC35386-D2C4-451B-9307-371306956297}" dt="2023-01-15T19:36:53.137" v="2870" actId="22"/>
          <ac:spMkLst>
            <pc:docMk/>
            <pc:sldMk cId="2345985401" sldId="378"/>
            <ac:spMk id="13" creationId="{88ED7053-0CA4-F34C-4B2D-E57A4A78FFA0}"/>
          </ac:spMkLst>
        </pc:spChg>
        <pc:picChg chg="mod">
          <ac:chgData name="Chittaranjan Hens" userId="6fc03958433e8a43" providerId="LiveId" clId="{8FC35386-D2C4-451B-9307-371306956297}" dt="2023-01-15T19:27:14.876" v="2702" actId="1076"/>
          <ac:picMkLst>
            <pc:docMk/>
            <pc:sldMk cId="2345985401" sldId="378"/>
            <ac:picMk id="9" creationId="{4F643471-DFB9-DA35-827E-65F9120B0E86}"/>
          </ac:picMkLst>
        </pc:picChg>
      </pc:sldChg>
      <pc:sldChg chg="addSp delSp modSp add del mod modAnim">
        <pc:chgData name="Chittaranjan Hens" userId="6fc03958433e8a43" providerId="LiveId" clId="{8FC35386-D2C4-451B-9307-371306956297}" dt="2023-01-19T03:21:44.091" v="3570" actId="47"/>
        <pc:sldMkLst>
          <pc:docMk/>
          <pc:sldMk cId="3437359795" sldId="379"/>
        </pc:sldMkLst>
        <pc:spChg chg="mod">
          <ac:chgData name="Chittaranjan Hens" userId="6fc03958433e8a43" providerId="LiveId" clId="{8FC35386-D2C4-451B-9307-371306956297}" dt="2023-01-15T19:37:08.139" v="2874" actId="1076"/>
          <ac:spMkLst>
            <pc:docMk/>
            <pc:sldMk cId="3437359795" sldId="379"/>
            <ac:spMk id="5" creationId="{9BAB6A71-7598-E670-F17E-94F14C6EF81D}"/>
          </ac:spMkLst>
        </pc:spChg>
        <pc:spChg chg="del">
          <ac:chgData name="Chittaranjan Hens" userId="6fc03958433e8a43" providerId="LiveId" clId="{8FC35386-D2C4-451B-9307-371306956297}" dt="2023-01-15T19:37:01.418" v="2872" actId="478"/>
          <ac:spMkLst>
            <pc:docMk/>
            <pc:sldMk cId="3437359795" sldId="379"/>
            <ac:spMk id="12" creationId="{7EFE6637-EE50-FB1E-9C50-F1116B7C2F9C}"/>
          </ac:spMkLst>
        </pc:spChg>
        <pc:grpChg chg="mod">
          <ac:chgData name="Chittaranjan Hens" userId="6fc03958433e8a43" providerId="LiveId" clId="{8FC35386-D2C4-451B-9307-371306956297}" dt="2023-01-15T19:39:20.707" v="2885"/>
          <ac:grpSpMkLst>
            <pc:docMk/>
            <pc:sldMk cId="3437359795" sldId="379"/>
            <ac:grpSpMk id="16" creationId="{333F2644-DCBB-7DDA-75DF-228EAF2500F1}"/>
          </ac:grpSpMkLst>
        </pc:grpChg>
        <pc:graphicFrameChg chg="add mod modGraphic">
          <ac:chgData name="Chittaranjan Hens" userId="6fc03958433e8a43" providerId="LiveId" clId="{8FC35386-D2C4-451B-9307-371306956297}" dt="2023-01-15T19:41:14.869" v="2919" actId="1076"/>
          <ac:graphicFrameMkLst>
            <pc:docMk/>
            <pc:sldMk cId="3437359795" sldId="379"/>
            <ac:graphicFrameMk id="7" creationId="{EB76F576-0BDF-88BC-18CA-5677D5ED135F}"/>
          </ac:graphicFrameMkLst>
        </pc:graphicFrameChg>
        <pc:graphicFrameChg chg="add mod modGraphic">
          <ac:chgData name="Chittaranjan Hens" userId="6fc03958433e8a43" providerId="LiveId" clId="{8FC35386-D2C4-451B-9307-371306956297}" dt="2023-01-15T19:42:36.880" v="2940" actId="14100"/>
          <ac:graphicFrameMkLst>
            <pc:docMk/>
            <pc:sldMk cId="3437359795" sldId="379"/>
            <ac:graphicFrameMk id="18" creationId="{4FF43D0E-8557-9249-B69C-4BC6867F04BA}"/>
          </ac:graphicFrameMkLst>
        </pc:graphicFrameChg>
        <pc:graphicFrameChg chg="add mod">
          <ac:chgData name="Chittaranjan Hens" userId="6fc03958433e8a43" providerId="LiveId" clId="{8FC35386-D2C4-451B-9307-371306956297}" dt="2023-01-15T19:43:48.206" v="2977" actId="113"/>
          <ac:graphicFrameMkLst>
            <pc:docMk/>
            <pc:sldMk cId="3437359795" sldId="379"/>
            <ac:graphicFrameMk id="19" creationId="{11E22CFF-53CC-F60E-ECAF-34B1EED55B59}"/>
          </ac:graphicFrameMkLst>
        </pc:graphicFrameChg>
        <pc:picChg chg="mod">
          <ac:chgData name="Chittaranjan Hens" userId="6fc03958433e8a43" providerId="LiveId" clId="{8FC35386-D2C4-451B-9307-371306956297}" dt="2023-01-15T19:37:04.313" v="2873" actId="1076"/>
          <ac:picMkLst>
            <pc:docMk/>
            <pc:sldMk cId="3437359795" sldId="379"/>
            <ac:picMk id="9" creationId="{4F643471-DFB9-DA35-827E-65F9120B0E86}"/>
          </ac:picMkLst>
        </pc:picChg>
        <pc:inkChg chg="add del">
          <ac:chgData name="Chittaranjan Hens" userId="6fc03958433e8a43" providerId="LiveId" clId="{8FC35386-D2C4-451B-9307-371306956297}" dt="2023-01-15T19:37:38.157" v="2878" actId="9405"/>
          <ac:inkMkLst>
            <pc:docMk/>
            <pc:sldMk cId="3437359795" sldId="379"/>
            <ac:inkMk id="2" creationId="{41A0B338-0D9E-BAD6-1A7D-311B5908B00E}"/>
          </ac:inkMkLst>
        </pc:inkChg>
        <pc:inkChg chg="add del">
          <ac:chgData name="Chittaranjan Hens" userId="6fc03958433e8a43" providerId="LiveId" clId="{8FC35386-D2C4-451B-9307-371306956297}" dt="2023-01-15T19:37:37.756" v="2877" actId="9405"/>
          <ac:inkMkLst>
            <pc:docMk/>
            <pc:sldMk cId="3437359795" sldId="379"/>
            <ac:inkMk id="6" creationId="{7C796987-B026-EC8D-85CA-B79CF0668040}"/>
          </ac:inkMkLst>
        </pc:inkChg>
        <pc:inkChg chg="add">
          <ac:chgData name="Chittaranjan Hens" userId="6fc03958433e8a43" providerId="LiveId" clId="{8FC35386-D2C4-451B-9307-371306956297}" dt="2023-01-15T19:39:16.728" v="2880" actId="9405"/>
          <ac:inkMkLst>
            <pc:docMk/>
            <pc:sldMk cId="3437359795" sldId="379"/>
            <ac:inkMk id="10" creationId="{A95C763A-78A0-CC39-43E2-4EC647092969}"/>
          </ac:inkMkLst>
        </pc:inkChg>
        <pc:inkChg chg="add mod">
          <ac:chgData name="Chittaranjan Hens" userId="6fc03958433e8a43" providerId="LiveId" clId="{8FC35386-D2C4-451B-9307-371306956297}" dt="2023-01-15T19:39:20.707" v="2885"/>
          <ac:inkMkLst>
            <pc:docMk/>
            <pc:sldMk cId="3437359795" sldId="379"/>
            <ac:inkMk id="11" creationId="{5C150515-1A47-075F-95D4-7B1449952FEE}"/>
          </ac:inkMkLst>
        </pc:inkChg>
        <pc:inkChg chg="add mod">
          <ac:chgData name="Chittaranjan Hens" userId="6fc03958433e8a43" providerId="LiveId" clId="{8FC35386-D2C4-451B-9307-371306956297}" dt="2023-01-15T19:39:20.707" v="2885"/>
          <ac:inkMkLst>
            <pc:docMk/>
            <pc:sldMk cId="3437359795" sldId="379"/>
            <ac:inkMk id="13" creationId="{2CB90733-5C64-59DC-AD8F-12346183D467}"/>
          </ac:inkMkLst>
        </pc:inkChg>
        <pc:inkChg chg="add">
          <ac:chgData name="Chittaranjan Hens" userId="6fc03958433e8a43" providerId="LiveId" clId="{8FC35386-D2C4-451B-9307-371306956297}" dt="2023-01-15T19:39:18.924" v="2883" actId="9405"/>
          <ac:inkMkLst>
            <pc:docMk/>
            <pc:sldMk cId="3437359795" sldId="379"/>
            <ac:inkMk id="14" creationId="{F553FE48-B8F3-8DEA-B341-2F7AA4DAA591}"/>
          </ac:inkMkLst>
        </pc:inkChg>
        <pc:inkChg chg="add">
          <ac:chgData name="Chittaranjan Hens" userId="6fc03958433e8a43" providerId="LiveId" clId="{8FC35386-D2C4-451B-9307-371306956297}" dt="2023-01-15T19:39:19.787" v="2884" actId="9405"/>
          <ac:inkMkLst>
            <pc:docMk/>
            <pc:sldMk cId="3437359795" sldId="379"/>
            <ac:inkMk id="15" creationId="{751CD200-1057-EB81-D00A-A1D43A0233C6}"/>
          </ac:inkMkLst>
        </pc:inkChg>
        <pc:inkChg chg="add">
          <ac:chgData name="Chittaranjan Hens" userId="6fc03958433e8a43" providerId="LiveId" clId="{8FC35386-D2C4-451B-9307-371306956297}" dt="2023-01-15T19:39:20.940" v="2886" actId="9405"/>
          <ac:inkMkLst>
            <pc:docMk/>
            <pc:sldMk cId="3437359795" sldId="379"/>
            <ac:inkMk id="17" creationId="{50A9E662-A72A-BC57-FD84-E344643D3814}"/>
          </ac:inkMkLst>
        </pc:inkChg>
      </pc:sldChg>
      <pc:sldChg chg="add del">
        <pc:chgData name="Chittaranjan Hens" userId="6fc03958433e8a43" providerId="LiveId" clId="{8FC35386-D2C4-451B-9307-371306956297}" dt="2023-01-19T03:22:34.399" v="3572" actId="47"/>
        <pc:sldMkLst>
          <pc:docMk/>
          <pc:sldMk cId="1192907098" sldId="380"/>
        </pc:sldMkLst>
      </pc:sldChg>
      <pc:sldChg chg="addSp delSp modSp add mod modAnim">
        <pc:chgData name="Chittaranjan Hens" userId="6fc03958433e8a43" providerId="LiveId" clId="{8FC35386-D2C4-451B-9307-371306956297}" dt="2023-01-19T03:23:15.220" v="3614" actId="14100"/>
        <pc:sldMkLst>
          <pc:docMk/>
          <pc:sldMk cId="4258649537" sldId="381"/>
        </pc:sldMkLst>
        <pc:spChg chg="mod">
          <ac:chgData name="Chittaranjan Hens" userId="6fc03958433e8a43" providerId="LiveId" clId="{8FC35386-D2C4-451B-9307-371306956297}" dt="2023-01-15T20:01:13.822" v="2989" actId="1076"/>
          <ac:spMkLst>
            <pc:docMk/>
            <pc:sldMk cId="4258649537" sldId="381"/>
            <ac:spMk id="5" creationId="{9BAB6A71-7598-E670-F17E-94F14C6EF81D}"/>
          </ac:spMkLst>
        </pc:spChg>
        <pc:spChg chg="add del">
          <ac:chgData name="Chittaranjan Hens" userId="6fc03958433e8a43" providerId="LiveId" clId="{8FC35386-D2C4-451B-9307-371306956297}" dt="2023-01-15T20:01:06.342" v="2986" actId="22"/>
          <ac:spMkLst>
            <pc:docMk/>
            <pc:sldMk cId="4258649537" sldId="381"/>
            <ac:spMk id="20" creationId="{44E41F08-90B9-5A80-3DD1-8978CC43D6DB}"/>
          </ac:spMkLst>
        </pc:spChg>
        <pc:spChg chg="add mod">
          <ac:chgData name="Chittaranjan Hens" userId="6fc03958433e8a43" providerId="LiveId" clId="{8FC35386-D2C4-451B-9307-371306956297}" dt="2023-01-19T03:22:52.179" v="3612" actId="1035"/>
          <ac:spMkLst>
            <pc:docMk/>
            <pc:sldMk cId="4258649537" sldId="381"/>
            <ac:spMk id="22" creationId="{21E987D1-0992-D51A-EC24-C1D3CE3886CF}"/>
          </ac:spMkLst>
        </pc:spChg>
        <pc:graphicFrameChg chg="mod modGraphic">
          <ac:chgData name="Chittaranjan Hens" userId="6fc03958433e8a43" providerId="LiveId" clId="{8FC35386-D2C4-451B-9307-371306956297}" dt="2023-01-15T20:02:23.598" v="3018" actId="1076"/>
          <ac:graphicFrameMkLst>
            <pc:docMk/>
            <pc:sldMk cId="4258649537" sldId="381"/>
            <ac:graphicFrameMk id="18" creationId="{4FF43D0E-8557-9249-B69C-4BC6867F04BA}"/>
          </ac:graphicFrameMkLst>
        </pc:graphicFrameChg>
        <pc:graphicFrameChg chg="add mod">
          <ac:chgData name="Chittaranjan Hens" userId="6fc03958433e8a43" providerId="LiveId" clId="{8FC35386-D2C4-451B-9307-371306956297}" dt="2023-01-19T03:22:52.179" v="3612" actId="1035"/>
          <ac:graphicFrameMkLst>
            <pc:docMk/>
            <pc:sldMk cId="4258649537" sldId="381"/>
            <ac:graphicFrameMk id="23" creationId="{3DE83902-2CD8-3BF4-FEAA-107B44678BFE}"/>
          </ac:graphicFrameMkLst>
        </pc:graphicFrameChg>
        <pc:picChg chg="add mod">
          <ac:chgData name="Chittaranjan Hens" userId="6fc03958433e8a43" providerId="LiveId" clId="{8FC35386-D2C4-451B-9307-371306956297}" dt="2023-01-19T03:23:15.220" v="3614" actId="14100"/>
          <ac:picMkLst>
            <pc:docMk/>
            <pc:sldMk cId="4258649537" sldId="381"/>
            <ac:picMk id="6" creationId="{3614BDB3-6B85-1664-828E-D93CDE3F1B5B}"/>
          </ac:picMkLst>
        </pc:picChg>
      </pc:sldChg>
      <pc:sldChg chg="addSp delSp modSp add mod delAnim">
        <pc:chgData name="Chittaranjan Hens" userId="6fc03958433e8a43" providerId="LiveId" clId="{8FC35386-D2C4-451B-9307-371306956297}" dt="2023-01-15T20:04:18.484" v="3067" actId="20577"/>
        <pc:sldMkLst>
          <pc:docMk/>
          <pc:sldMk cId="1411089668" sldId="382"/>
        </pc:sldMkLst>
        <pc:spChg chg="del">
          <ac:chgData name="Chittaranjan Hens" userId="6fc03958433e8a43" providerId="LiveId" clId="{8FC35386-D2C4-451B-9307-371306956297}" dt="2023-01-15T20:03:13.702" v="3026" actId="478"/>
          <ac:spMkLst>
            <pc:docMk/>
            <pc:sldMk cId="1411089668" sldId="382"/>
            <ac:spMk id="3" creationId="{CDF78C70-205D-154B-E0F5-653A1C37F22E}"/>
          </ac:spMkLst>
        </pc:spChg>
        <pc:spChg chg="del">
          <ac:chgData name="Chittaranjan Hens" userId="6fc03958433e8a43" providerId="LiveId" clId="{8FC35386-D2C4-451B-9307-371306956297}" dt="2023-01-15T20:03:10.125" v="3025" actId="478"/>
          <ac:spMkLst>
            <pc:docMk/>
            <pc:sldMk cId="1411089668" sldId="382"/>
            <ac:spMk id="5" creationId="{9BAB6A71-7598-E670-F17E-94F14C6EF81D}"/>
          </ac:spMkLst>
        </pc:spChg>
        <pc:spChg chg="add mod">
          <ac:chgData name="Chittaranjan Hens" userId="6fc03958433e8a43" providerId="LiveId" clId="{8FC35386-D2C4-451B-9307-371306956297}" dt="2023-01-15T20:04:18.484" v="3067" actId="20577"/>
          <ac:spMkLst>
            <pc:docMk/>
            <pc:sldMk cId="1411089668" sldId="382"/>
            <ac:spMk id="12" creationId="{CC52D1DE-B1E7-E980-747E-635C043151CD}"/>
          </ac:spMkLst>
        </pc:spChg>
        <pc:spChg chg="mod">
          <ac:chgData name="Chittaranjan Hens" userId="6fc03958433e8a43" providerId="LiveId" clId="{8FC35386-D2C4-451B-9307-371306956297}" dt="2023-01-15T20:03:48.358" v="3056" actId="14100"/>
          <ac:spMkLst>
            <pc:docMk/>
            <pc:sldMk cId="1411089668" sldId="382"/>
            <ac:spMk id="22" creationId="{21E987D1-0992-D51A-EC24-C1D3CE3886CF}"/>
          </ac:spMkLst>
        </pc:spChg>
        <pc:graphicFrameChg chg="del">
          <ac:chgData name="Chittaranjan Hens" userId="6fc03958433e8a43" providerId="LiveId" clId="{8FC35386-D2C4-451B-9307-371306956297}" dt="2023-01-15T20:03:10.125" v="3025" actId="478"/>
          <ac:graphicFrameMkLst>
            <pc:docMk/>
            <pc:sldMk cId="1411089668" sldId="382"/>
            <ac:graphicFrameMk id="7" creationId="{EB76F576-0BDF-88BC-18CA-5677D5ED135F}"/>
          </ac:graphicFrameMkLst>
        </pc:graphicFrameChg>
        <pc:graphicFrameChg chg="del">
          <ac:chgData name="Chittaranjan Hens" userId="6fc03958433e8a43" providerId="LiveId" clId="{8FC35386-D2C4-451B-9307-371306956297}" dt="2023-01-15T20:03:10.125" v="3025" actId="478"/>
          <ac:graphicFrameMkLst>
            <pc:docMk/>
            <pc:sldMk cId="1411089668" sldId="382"/>
            <ac:graphicFrameMk id="18" creationId="{4FF43D0E-8557-9249-B69C-4BC6867F04BA}"/>
          </ac:graphicFrameMkLst>
        </pc:graphicFrameChg>
        <pc:graphicFrameChg chg="del">
          <ac:chgData name="Chittaranjan Hens" userId="6fc03958433e8a43" providerId="LiveId" clId="{8FC35386-D2C4-451B-9307-371306956297}" dt="2023-01-15T20:03:10.125" v="3025" actId="478"/>
          <ac:graphicFrameMkLst>
            <pc:docMk/>
            <pc:sldMk cId="1411089668" sldId="382"/>
            <ac:graphicFrameMk id="19" creationId="{11E22CFF-53CC-F60E-ECAF-34B1EED55B59}"/>
          </ac:graphicFrameMkLst>
        </pc:graphicFrameChg>
        <pc:graphicFrameChg chg="mod modGraphic">
          <ac:chgData name="Chittaranjan Hens" userId="6fc03958433e8a43" providerId="LiveId" clId="{8FC35386-D2C4-451B-9307-371306956297}" dt="2023-01-15T20:03:53.272" v="3057" actId="1076"/>
          <ac:graphicFrameMkLst>
            <pc:docMk/>
            <pc:sldMk cId="1411089668" sldId="382"/>
            <ac:graphicFrameMk id="23" creationId="{3DE83902-2CD8-3BF4-FEAA-107B44678BFE}"/>
          </ac:graphicFrameMkLst>
        </pc:graphicFrameChg>
        <pc:picChg chg="mod">
          <ac:chgData name="Chittaranjan Hens" userId="6fc03958433e8a43" providerId="LiveId" clId="{8FC35386-D2C4-451B-9307-371306956297}" dt="2023-01-15T20:03:35.060" v="3027" actId="1076"/>
          <ac:picMkLst>
            <pc:docMk/>
            <pc:sldMk cId="1411089668" sldId="382"/>
            <ac:picMk id="6" creationId="{3614BDB3-6B85-1664-828E-D93CDE3F1B5B}"/>
          </ac:picMkLst>
        </pc:picChg>
        <pc:picChg chg="del">
          <ac:chgData name="Chittaranjan Hens" userId="6fc03958433e8a43" providerId="LiveId" clId="{8FC35386-D2C4-451B-9307-371306956297}" dt="2023-01-15T20:03:10.125" v="3025" actId="478"/>
          <ac:picMkLst>
            <pc:docMk/>
            <pc:sldMk cId="1411089668" sldId="382"/>
            <ac:picMk id="9" creationId="{4F643471-DFB9-DA35-827E-65F9120B0E86}"/>
          </ac:picMkLst>
        </pc:picChg>
      </pc:sldChg>
      <pc:sldChg chg="add del">
        <pc:chgData name="Chittaranjan Hens" userId="6fc03958433e8a43" providerId="LiveId" clId="{8FC35386-D2C4-451B-9307-371306956297}" dt="2023-01-15T20:02:52.833" v="3023"/>
        <pc:sldMkLst>
          <pc:docMk/>
          <pc:sldMk cId="3571261572" sldId="382"/>
        </pc:sldMkLst>
      </pc:sldChg>
      <pc:sldChg chg="addSp delSp modSp add mod modAnim">
        <pc:chgData name="Chittaranjan Hens" userId="6fc03958433e8a43" providerId="LiveId" clId="{8FC35386-D2C4-451B-9307-371306956297}" dt="2023-01-15T20:09:46.371" v="3184"/>
        <pc:sldMkLst>
          <pc:docMk/>
          <pc:sldMk cId="3027114888" sldId="383"/>
        </pc:sldMkLst>
        <pc:spChg chg="add mod">
          <ac:chgData name="Chittaranjan Hens" userId="6fc03958433e8a43" providerId="LiveId" clId="{8FC35386-D2C4-451B-9307-371306956297}" dt="2023-01-15T20:08:22.246" v="3173" actId="20577"/>
          <ac:spMkLst>
            <pc:docMk/>
            <pc:sldMk cId="3027114888" sldId="383"/>
            <ac:spMk id="6" creationId="{D0ED7558-F42B-7EE2-7A70-929C205175DC}"/>
          </ac:spMkLst>
        </pc:spChg>
        <pc:spChg chg="mod">
          <ac:chgData name="Chittaranjan Hens" userId="6fc03958433e8a43" providerId="LiveId" clId="{8FC35386-D2C4-451B-9307-371306956297}" dt="2023-01-15T20:06:37.685" v="3084" actId="20577"/>
          <ac:spMkLst>
            <pc:docMk/>
            <pc:sldMk cId="3027114888" sldId="383"/>
            <ac:spMk id="8" creationId="{25DB9404-1245-DBD1-0A6B-C45569333CB3}"/>
          </ac:spMkLst>
        </pc:spChg>
        <pc:spChg chg="del">
          <ac:chgData name="Chittaranjan Hens" userId="6fc03958433e8a43" providerId="LiveId" clId="{8FC35386-D2C4-451B-9307-371306956297}" dt="2023-01-15T20:06:30.104" v="3071" actId="478"/>
          <ac:spMkLst>
            <pc:docMk/>
            <pc:sldMk cId="3027114888" sldId="383"/>
            <ac:spMk id="12" creationId="{3CD1D11E-573A-E411-9DA5-65C536F51BFA}"/>
          </ac:spMkLst>
        </pc:spChg>
        <pc:spChg chg="del">
          <ac:chgData name="Chittaranjan Hens" userId="6fc03958433e8a43" providerId="LiveId" clId="{8FC35386-D2C4-451B-9307-371306956297}" dt="2023-01-15T20:06:27.821" v="3070" actId="478"/>
          <ac:spMkLst>
            <pc:docMk/>
            <pc:sldMk cId="3027114888" sldId="383"/>
            <ac:spMk id="17" creationId="{D67D01BA-354E-7172-AC6A-1553A5FE55EE}"/>
          </ac:spMkLst>
        </pc:spChg>
        <pc:picChg chg="add mod">
          <ac:chgData name="Chittaranjan Hens" userId="6fc03958433e8a43" providerId="LiveId" clId="{8FC35386-D2C4-451B-9307-371306956297}" dt="2023-01-15T20:07:01.173" v="3088" actId="1076"/>
          <ac:picMkLst>
            <pc:docMk/>
            <pc:sldMk cId="3027114888" sldId="383"/>
            <ac:picMk id="3" creationId="{52A27449-8960-9254-4F41-49B28BB3D416}"/>
          </ac:picMkLst>
        </pc:picChg>
        <pc:picChg chg="mod">
          <ac:chgData name="Chittaranjan Hens" userId="6fc03958433e8a43" providerId="LiveId" clId="{8FC35386-D2C4-451B-9307-371306956297}" dt="2023-01-15T20:07:29.258" v="3096" actId="1076"/>
          <ac:picMkLst>
            <pc:docMk/>
            <pc:sldMk cId="3027114888" sldId="383"/>
            <ac:picMk id="4" creationId="{A77CDD2A-AFD3-0864-6D67-957A858D6745}"/>
          </ac:picMkLst>
        </pc:picChg>
        <pc:picChg chg="add del mod">
          <ac:chgData name="Chittaranjan Hens" userId="6fc03958433e8a43" providerId="LiveId" clId="{8FC35386-D2C4-451B-9307-371306956297}" dt="2023-01-15T20:07:09.700" v="3090"/>
          <ac:picMkLst>
            <pc:docMk/>
            <pc:sldMk cId="3027114888" sldId="383"/>
            <ac:picMk id="5" creationId="{7ACA3DAE-3851-7D66-27F3-7B06BB3857CB}"/>
          </ac:picMkLst>
        </pc:picChg>
        <pc:picChg chg="add mod">
          <ac:chgData name="Chittaranjan Hens" userId="6fc03958433e8a43" providerId="LiveId" clId="{8FC35386-D2C4-451B-9307-371306956297}" dt="2023-01-15T20:09:07.509" v="3181" actId="1076"/>
          <ac:picMkLst>
            <pc:docMk/>
            <pc:sldMk cId="3027114888" sldId="383"/>
            <ac:picMk id="9" creationId="{D4CA2379-FEDD-542A-5654-20A50C683D04}"/>
          </ac:picMkLst>
        </pc:picChg>
        <pc:picChg chg="del">
          <ac:chgData name="Chittaranjan Hens" userId="6fc03958433e8a43" providerId="LiveId" clId="{8FC35386-D2C4-451B-9307-371306956297}" dt="2023-01-15T20:06:24.544" v="3069" actId="478"/>
          <ac:picMkLst>
            <pc:docMk/>
            <pc:sldMk cId="3027114888" sldId="383"/>
            <ac:picMk id="11" creationId="{EB677EDC-015C-688B-2279-D8F083D46005}"/>
          </ac:picMkLst>
        </pc:picChg>
        <pc:picChg chg="add mod">
          <ac:chgData name="Chittaranjan Hens" userId="6fc03958433e8a43" providerId="LiveId" clId="{8FC35386-D2C4-451B-9307-371306956297}" dt="2023-01-15T20:09:42.090" v="3183" actId="1076"/>
          <ac:picMkLst>
            <pc:docMk/>
            <pc:sldMk cId="3027114888" sldId="383"/>
            <ac:picMk id="13" creationId="{2D938E49-1DE7-82B4-43D1-153F375BA163}"/>
          </ac:picMkLst>
        </pc:picChg>
        <pc:picChg chg="del">
          <ac:chgData name="Chittaranjan Hens" userId="6fc03958433e8a43" providerId="LiveId" clId="{8FC35386-D2C4-451B-9307-371306956297}" dt="2023-01-15T20:06:24.544" v="3069" actId="478"/>
          <ac:picMkLst>
            <pc:docMk/>
            <pc:sldMk cId="3027114888" sldId="383"/>
            <ac:picMk id="14" creationId="{C6800580-8E93-B465-AFC0-F6C63ABC9403}"/>
          </ac:picMkLst>
        </pc:picChg>
      </pc:sldChg>
      <pc:sldChg chg="delSp modSp add mod delAnim">
        <pc:chgData name="Chittaranjan Hens" userId="6fc03958433e8a43" providerId="LiveId" clId="{8FC35386-D2C4-451B-9307-371306956297}" dt="2023-01-15T20:11:18.390" v="3202" actId="1076"/>
        <pc:sldMkLst>
          <pc:docMk/>
          <pc:sldMk cId="828855938" sldId="384"/>
        </pc:sldMkLst>
        <pc:spChg chg="del">
          <ac:chgData name="Chittaranjan Hens" userId="6fc03958433e8a43" providerId="LiveId" clId="{8FC35386-D2C4-451B-9307-371306956297}" dt="2023-01-15T20:10:08.976" v="3186" actId="478"/>
          <ac:spMkLst>
            <pc:docMk/>
            <pc:sldMk cId="828855938" sldId="384"/>
            <ac:spMk id="6" creationId="{D0ED7558-F42B-7EE2-7A70-929C205175DC}"/>
          </ac:spMkLst>
        </pc:spChg>
        <pc:spChg chg="mod">
          <ac:chgData name="Chittaranjan Hens" userId="6fc03958433e8a43" providerId="LiveId" clId="{8FC35386-D2C4-451B-9307-371306956297}" dt="2023-01-15T20:11:18.390" v="3202" actId="1076"/>
          <ac:spMkLst>
            <pc:docMk/>
            <pc:sldMk cId="828855938" sldId="384"/>
            <ac:spMk id="8" creationId="{25DB9404-1245-DBD1-0A6B-C45569333CB3}"/>
          </ac:spMkLst>
        </pc:spChg>
        <pc:picChg chg="del">
          <ac:chgData name="Chittaranjan Hens" userId="6fc03958433e8a43" providerId="LiveId" clId="{8FC35386-D2C4-451B-9307-371306956297}" dt="2023-01-15T20:10:08.976" v="3186" actId="478"/>
          <ac:picMkLst>
            <pc:docMk/>
            <pc:sldMk cId="828855938" sldId="384"/>
            <ac:picMk id="3" creationId="{52A27449-8960-9254-4F41-49B28BB3D416}"/>
          </ac:picMkLst>
        </pc:picChg>
        <pc:picChg chg="del">
          <ac:chgData name="Chittaranjan Hens" userId="6fc03958433e8a43" providerId="LiveId" clId="{8FC35386-D2C4-451B-9307-371306956297}" dt="2023-01-15T20:10:08.976" v="3186" actId="478"/>
          <ac:picMkLst>
            <pc:docMk/>
            <pc:sldMk cId="828855938" sldId="384"/>
            <ac:picMk id="9" creationId="{D4CA2379-FEDD-542A-5654-20A50C683D04}"/>
          </ac:picMkLst>
        </pc:picChg>
        <pc:picChg chg="del">
          <ac:chgData name="Chittaranjan Hens" userId="6fc03958433e8a43" providerId="LiveId" clId="{8FC35386-D2C4-451B-9307-371306956297}" dt="2023-01-15T20:10:08.976" v="3186" actId="478"/>
          <ac:picMkLst>
            <pc:docMk/>
            <pc:sldMk cId="828855938" sldId="384"/>
            <ac:picMk id="13" creationId="{2D938E49-1DE7-82B4-43D1-153F375BA163}"/>
          </ac:picMkLst>
        </pc:picChg>
      </pc:sldChg>
      <pc:sldChg chg="add del">
        <pc:chgData name="Chittaranjan Hens" userId="6fc03958433e8a43" providerId="LiveId" clId="{8FC35386-D2C4-451B-9307-371306956297}" dt="2023-01-15T20:08:41.907" v="3175"/>
        <pc:sldMkLst>
          <pc:docMk/>
          <pc:sldMk cId="942580408" sldId="384"/>
        </pc:sldMkLst>
      </pc:sldChg>
      <pc:sldChg chg="add del">
        <pc:chgData name="Chittaranjan Hens" userId="6fc03958433e8a43" providerId="LiveId" clId="{8FC35386-D2C4-451B-9307-371306956297}" dt="2023-01-15T20:08:57.734" v="3179"/>
        <pc:sldMkLst>
          <pc:docMk/>
          <pc:sldMk cId="4135480842" sldId="384"/>
        </pc:sldMkLst>
      </pc:sldChg>
      <pc:sldChg chg="addSp delSp modSp add mod">
        <pc:chgData name="Chittaranjan Hens" userId="6fc03958433e8a43" providerId="LiveId" clId="{8FC35386-D2C4-451B-9307-371306956297}" dt="2023-01-15T20:15:21.966" v="3227" actId="14100"/>
        <pc:sldMkLst>
          <pc:docMk/>
          <pc:sldMk cId="1460658313" sldId="385"/>
        </pc:sldMkLst>
        <pc:spChg chg="add mod">
          <ac:chgData name="Chittaranjan Hens" userId="6fc03958433e8a43" providerId="LiveId" clId="{8FC35386-D2C4-451B-9307-371306956297}" dt="2023-01-15T20:15:21.966" v="3227" actId="14100"/>
          <ac:spMkLst>
            <pc:docMk/>
            <pc:sldMk cId="1460658313" sldId="385"/>
            <ac:spMk id="6" creationId="{07B39A6D-8EB0-8D49-B73E-BAE30AB27EA7}"/>
          </ac:spMkLst>
        </pc:spChg>
        <pc:spChg chg="del">
          <ac:chgData name="Chittaranjan Hens" userId="6fc03958433e8a43" providerId="LiveId" clId="{8FC35386-D2C4-451B-9307-371306956297}" dt="2023-01-15T20:12:12.227" v="3206" actId="478"/>
          <ac:spMkLst>
            <pc:docMk/>
            <pc:sldMk cId="1460658313" sldId="385"/>
            <ac:spMk id="8" creationId="{25DB9404-1245-DBD1-0A6B-C45569333CB3}"/>
          </ac:spMkLst>
        </pc:spChg>
        <pc:picChg chg="add mod">
          <ac:chgData name="Chittaranjan Hens" userId="6fc03958433e8a43" providerId="LiveId" clId="{8FC35386-D2C4-451B-9307-371306956297}" dt="2023-01-15T20:12:28.480" v="3210" actId="1076"/>
          <ac:picMkLst>
            <pc:docMk/>
            <pc:sldMk cId="1460658313" sldId="385"/>
            <ac:picMk id="3" creationId="{362436D7-E9F7-E6C6-371F-F5752ED1B3B7}"/>
          </ac:picMkLst>
        </pc:picChg>
      </pc:sldChg>
      <pc:sldChg chg="add del">
        <pc:chgData name="Chittaranjan Hens" userId="6fc03958433e8a43" providerId="LiveId" clId="{8FC35386-D2C4-451B-9307-371306956297}" dt="2023-01-15T20:12:01.813" v="3204"/>
        <pc:sldMkLst>
          <pc:docMk/>
          <pc:sldMk cId="2308615709" sldId="385"/>
        </pc:sldMkLst>
      </pc:sldChg>
      <pc:sldChg chg="add del">
        <pc:chgData name="Chittaranjan Hens" userId="6fc03958433e8a43" providerId="LiveId" clId="{8FC35386-D2C4-451B-9307-371306956297}" dt="2023-01-15T20:08:57.235" v="3178"/>
        <pc:sldMkLst>
          <pc:docMk/>
          <pc:sldMk cId="3053646196" sldId="385"/>
        </pc:sldMkLst>
      </pc:sldChg>
      <pc:sldChg chg="add del">
        <pc:chgData name="Chittaranjan Hens" userId="6fc03958433e8a43" providerId="LiveId" clId="{8FC35386-D2C4-451B-9307-371306956297}" dt="2023-01-15T20:12:15.726" v="3208"/>
        <pc:sldMkLst>
          <pc:docMk/>
          <pc:sldMk cId="41963012" sldId="386"/>
        </pc:sldMkLst>
      </pc:sldChg>
      <pc:sldChg chg="addSp delSp modSp add mod">
        <pc:chgData name="Chittaranjan Hens" userId="6fc03958433e8a43" providerId="LiveId" clId="{8FC35386-D2C4-451B-9307-371306956297}" dt="2023-01-15T20:16:37.943" v="3261" actId="20577"/>
        <pc:sldMkLst>
          <pc:docMk/>
          <pc:sldMk cId="2544770133" sldId="386"/>
        </pc:sldMkLst>
        <pc:spChg chg="add mod">
          <ac:chgData name="Chittaranjan Hens" userId="6fc03958433e8a43" providerId="LiveId" clId="{8FC35386-D2C4-451B-9307-371306956297}" dt="2023-01-15T20:16:37.943" v="3261" actId="20577"/>
          <ac:spMkLst>
            <pc:docMk/>
            <pc:sldMk cId="2544770133" sldId="386"/>
            <ac:spMk id="2" creationId="{88657352-2FB4-21C5-40A8-19287A047EA9}"/>
          </ac:spMkLst>
        </pc:spChg>
        <pc:spChg chg="del">
          <ac:chgData name="Chittaranjan Hens" userId="6fc03958433e8a43" providerId="LiveId" clId="{8FC35386-D2C4-451B-9307-371306956297}" dt="2023-01-15T20:15:29.973" v="3229" actId="478"/>
          <ac:spMkLst>
            <pc:docMk/>
            <pc:sldMk cId="2544770133" sldId="386"/>
            <ac:spMk id="6" creationId="{07B39A6D-8EB0-8D49-B73E-BAE30AB27EA7}"/>
          </ac:spMkLst>
        </pc:spChg>
      </pc:sldChg>
      <pc:sldChg chg="modSp add mod ord">
        <pc:chgData name="Chittaranjan Hens" userId="6fc03958433e8a43" providerId="LiveId" clId="{8FC35386-D2C4-451B-9307-371306956297}" dt="2023-01-15T20:20:09.177" v="3322" actId="113"/>
        <pc:sldMkLst>
          <pc:docMk/>
          <pc:sldMk cId="2573251469" sldId="387"/>
        </pc:sldMkLst>
        <pc:spChg chg="mod">
          <ac:chgData name="Chittaranjan Hens" userId="6fc03958433e8a43" providerId="LiveId" clId="{8FC35386-D2C4-451B-9307-371306956297}" dt="2023-01-15T20:20:09.177" v="3322" actId="113"/>
          <ac:spMkLst>
            <pc:docMk/>
            <pc:sldMk cId="2573251469" sldId="387"/>
            <ac:spMk id="8" creationId="{25DB9404-1245-DBD1-0A6B-C45569333CB3}"/>
          </ac:spMkLst>
        </pc:spChg>
      </pc:sldChg>
      <pc:sldChg chg="add del">
        <pc:chgData name="Chittaranjan Hens" userId="6fc03958433e8a43" providerId="LiveId" clId="{8FC35386-D2C4-451B-9307-371306956297}" dt="2023-01-15T20:16:50.058" v="3263"/>
        <pc:sldMkLst>
          <pc:docMk/>
          <pc:sldMk cId="3563401240" sldId="387"/>
        </pc:sldMkLst>
      </pc:sldChg>
      <pc:sldChg chg="addSp modSp add mod">
        <pc:chgData name="Chittaranjan Hens" userId="6fc03958433e8a43" providerId="LiveId" clId="{8FC35386-D2C4-451B-9307-371306956297}" dt="2023-01-15T20:26:32.202" v="3357" actId="1076"/>
        <pc:sldMkLst>
          <pc:docMk/>
          <pc:sldMk cId="2528986088" sldId="388"/>
        </pc:sldMkLst>
        <pc:spChg chg="mod">
          <ac:chgData name="Chittaranjan Hens" userId="6fc03958433e8a43" providerId="LiveId" clId="{8FC35386-D2C4-451B-9307-371306956297}" dt="2023-01-15T20:20:29.927" v="3325" actId="1076"/>
          <ac:spMkLst>
            <pc:docMk/>
            <pc:sldMk cId="2528986088" sldId="388"/>
            <ac:spMk id="8" creationId="{25DB9404-1245-DBD1-0A6B-C45569333CB3}"/>
          </ac:spMkLst>
        </pc:spChg>
        <pc:picChg chg="add mod">
          <ac:chgData name="Chittaranjan Hens" userId="6fc03958433e8a43" providerId="LiveId" clId="{8FC35386-D2C4-451B-9307-371306956297}" dt="2023-01-15T20:26:32.202" v="3357" actId="1076"/>
          <ac:picMkLst>
            <pc:docMk/>
            <pc:sldMk cId="2528986088" sldId="388"/>
            <ac:picMk id="3" creationId="{C6C6AC1F-A65D-6695-54B8-4AFA8FD0E3D6}"/>
          </ac:picMkLst>
        </pc:picChg>
        <pc:picChg chg="mod">
          <ac:chgData name="Chittaranjan Hens" userId="6fc03958433e8a43" providerId="LiveId" clId="{8FC35386-D2C4-451B-9307-371306956297}" dt="2023-01-15T20:21:38.615" v="3342" actId="14100"/>
          <ac:picMkLst>
            <pc:docMk/>
            <pc:sldMk cId="2528986088" sldId="388"/>
            <ac:picMk id="4" creationId="{A77CDD2A-AFD3-0864-6D67-957A858D6745}"/>
          </ac:picMkLst>
        </pc:picChg>
      </pc:sldChg>
      <pc:sldChg chg="addSp delSp modSp add mod delAnim modAnim">
        <pc:chgData name="Chittaranjan Hens" userId="6fc03958433e8a43" providerId="LiveId" clId="{8FC35386-D2C4-451B-9307-371306956297}" dt="2023-01-19T03:52:57.941" v="3621" actId="478"/>
        <pc:sldMkLst>
          <pc:docMk/>
          <pc:sldMk cId="285416135" sldId="389"/>
        </pc:sldMkLst>
        <pc:spChg chg="add del mod">
          <ac:chgData name="Chittaranjan Hens" userId="6fc03958433e8a43" providerId="LiveId" clId="{8FC35386-D2C4-451B-9307-371306956297}" dt="2023-01-19T03:52:53.508" v="3620" actId="478"/>
          <ac:spMkLst>
            <pc:docMk/>
            <pc:sldMk cId="285416135" sldId="389"/>
            <ac:spMk id="2" creationId="{E80CA7C6-C856-7219-85D1-8D714648D492}"/>
          </ac:spMkLst>
        </pc:spChg>
        <pc:spChg chg="add mod">
          <ac:chgData name="Chittaranjan Hens" userId="6fc03958433e8a43" providerId="LiveId" clId="{8FC35386-D2C4-451B-9307-371306956297}" dt="2023-01-15T20:28:25.403" v="3388" actId="20577"/>
          <ac:spMkLst>
            <pc:docMk/>
            <pc:sldMk cId="285416135" sldId="389"/>
            <ac:spMk id="9" creationId="{6D2FE705-77AC-A547-9B7D-EEEAEBC1E8DE}"/>
          </ac:spMkLst>
        </pc:spChg>
        <pc:spChg chg="add del mod">
          <ac:chgData name="Chittaranjan Hens" userId="6fc03958433e8a43" providerId="LiveId" clId="{8FC35386-D2C4-451B-9307-371306956297}" dt="2023-01-19T03:52:57.941" v="3621" actId="478"/>
          <ac:spMkLst>
            <pc:docMk/>
            <pc:sldMk cId="285416135" sldId="389"/>
            <ac:spMk id="11" creationId="{E594FE9B-74B7-E74D-9C54-F98C1E398730}"/>
          </ac:spMkLst>
        </pc:spChg>
        <pc:picChg chg="del mod">
          <ac:chgData name="Chittaranjan Hens" userId="6fc03958433e8a43" providerId="LiveId" clId="{8FC35386-D2C4-451B-9307-371306956297}" dt="2023-01-15T20:25:50.751" v="3353" actId="478"/>
          <ac:picMkLst>
            <pc:docMk/>
            <pc:sldMk cId="285416135" sldId="389"/>
            <ac:picMk id="3" creationId="{C6C6AC1F-A65D-6695-54B8-4AFA8FD0E3D6}"/>
          </ac:picMkLst>
        </pc:picChg>
        <pc:picChg chg="add mod">
          <ac:chgData name="Chittaranjan Hens" userId="6fc03958433e8a43" providerId="LiveId" clId="{8FC35386-D2C4-451B-9307-371306956297}" dt="2023-01-18T19:58:24.073" v="3407" actId="1076"/>
          <ac:picMkLst>
            <pc:docMk/>
            <pc:sldMk cId="285416135" sldId="389"/>
            <ac:picMk id="5" creationId="{04179B0E-A4DF-6394-5D6C-91999C741E3A}"/>
          </ac:picMkLst>
        </pc:picChg>
        <pc:picChg chg="add del mod">
          <ac:chgData name="Chittaranjan Hens" userId="6fc03958433e8a43" providerId="LiveId" clId="{8FC35386-D2C4-451B-9307-371306956297}" dt="2023-01-19T03:52:53.508" v="3620" actId="478"/>
          <ac:picMkLst>
            <pc:docMk/>
            <pc:sldMk cId="285416135" sldId="389"/>
            <ac:picMk id="7" creationId="{42648DE4-4515-A560-5B3E-F826039EEEED}"/>
          </ac:picMkLst>
        </pc:picChg>
      </pc:sldChg>
      <pc:sldChg chg="addSp delSp modSp add mod ord">
        <pc:chgData name="Chittaranjan Hens" userId="6fc03958433e8a43" providerId="LiveId" clId="{8FC35386-D2C4-451B-9307-371306956297}" dt="2023-01-18T20:21:27.894" v="3417" actId="14100"/>
        <pc:sldMkLst>
          <pc:docMk/>
          <pc:sldMk cId="1970279252" sldId="390"/>
        </pc:sldMkLst>
        <pc:picChg chg="del">
          <ac:chgData name="Chittaranjan Hens" userId="6fc03958433e8a43" providerId="LiveId" clId="{8FC35386-D2C4-451B-9307-371306956297}" dt="2023-01-18T20:01:08.420" v="3411" actId="478"/>
          <ac:picMkLst>
            <pc:docMk/>
            <pc:sldMk cId="1970279252" sldId="390"/>
            <ac:picMk id="3" creationId="{C6C6AC1F-A65D-6695-54B8-4AFA8FD0E3D6}"/>
          </ac:picMkLst>
        </pc:picChg>
        <pc:picChg chg="add mod">
          <ac:chgData name="Chittaranjan Hens" userId="6fc03958433e8a43" providerId="LiveId" clId="{8FC35386-D2C4-451B-9307-371306956297}" dt="2023-01-18T20:21:27.894" v="3417" actId="14100"/>
          <ac:picMkLst>
            <pc:docMk/>
            <pc:sldMk cId="1970279252" sldId="390"/>
            <ac:picMk id="5" creationId="{E934A7D0-EBFB-C502-1034-E26987366ACD}"/>
          </ac:picMkLst>
        </pc:picChg>
      </pc:sldChg>
      <pc:sldChg chg="addSp delSp modSp add mod">
        <pc:chgData name="Chittaranjan Hens" userId="6fc03958433e8a43" providerId="LiveId" clId="{8FC35386-D2C4-451B-9307-371306956297}" dt="2023-01-18T20:23:38.531" v="3458" actId="1076"/>
        <pc:sldMkLst>
          <pc:docMk/>
          <pc:sldMk cId="3897246681" sldId="391"/>
        </pc:sldMkLst>
        <pc:spChg chg="mod">
          <ac:chgData name="Chittaranjan Hens" userId="6fc03958433e8a43" providerId="LiveId" clId="{8FC35386-D2C4-451B-9307-371306956297}" dt="2023-01-18T20:23:30.578" v="3455" actId="20577"/>
          <ac:spMkLst>
            <pc:docMk/>
            <pc:sldMk cId="3897246681" sldId="391"/>
            <ac:spMk id="8" creationId="{25DB9404-1245-DBD1-0A6B-C45569333CB3}"/>
          </ac:spMkLst>
        </pc:spChg>
        <pc:picChg chg="add mod">
          <ac:chgData name="Chittaranjan Hens" userId="6fc03958433e8a43" providerId="LiveId" clId="{8FC35386-D2C4-451B-9307-371306956297}" dt="2023-01-18T20:23:38.531" v="3458" actId="1076"/>
          <ac:picMkLst>
            <pc:docMk/>
            <pc:sldMk cId="3897246681" sldId="391"/>
            <ac:picMk id="3" creationId="{C816FE9A-91D6-D854-16D5-9A311FC5BC5A}"/>
          </ac:picMkLst>
        </pc:picChg>
        <pc:picChg chg="del">
          <ac:chgData name="Chittaranjan Hens" userId="6fc03958433e8a43" providerId="LiveId" clId="{8FC35386-D2C4-451B-9307-371306956297}" dt="2023-01-18T20:21:40.939" v="3419" actId="478"/>
          <ac:picMkLst>
            <pc:docMk/>
            <pc:sldMk cId="3897246681" sldId="391"/>
            <ac:picMk id="5" creationId="{E934A7D0-EBFB-C502-1034-E26987366ACD}"/>
          </ac:picMkLst>
        </pc:picChg>
      </pc:sldChg>
      <pc:sldChg chg="addSp delSp modSp add mod ord">
        <pc:chgData name="Chittaranjan Hens" userId="6fc03958433e8a43" providerId="LiveId" clId="{8FC35386-D2C4-451B-9307-371306956297}" dt="2023-01-18T20:26:34.260" v="3486" actId="14100"/>
        <pc:sldMkLst>
          <pc:docMk/>
          <pc:sldMk cId="2274980967" sldId="392"/>
        </pc:sldMkLst>
        <pc:picChg chg="del">
          <ac:chgData name="Chittaranjan Hens" userId="6fc03958433e8a43" providerId="LiveId" clId="{8FC35386-D2C4-451B-9307-371306956297}" dt="2023-01-18T20:23:43.146" v="3460" actId="478"/>
          <ac:picMkLst>
            <pc:docMk/>
            <pc:sldMk cId="2274980967" sldId="392"/>
            <ac:picMk id="3" creationId="{C816FE9A-91D6-D854-16D5-9A311FC5BC5A}"/>
          </ac:picMkLst>
        </pc:picChg>
        <pc:picChg chg="add mod">
          <ac:chgData name="Chittaranjan Hens" userId="6fc03958433e8a43" providerId="LiveId" clId="{8FC35386-D2C4-451B-9307-371306956297}" dt="2023-01-18T20:26:13.030" v="3479" actId="1076"/>
          <ac:picMkLst>
            <pc:docMk/>
            <pc:sldMk cId="2274980967" sldId="392"/>
            <ac:picMk id="5" creationId="{430823CF-3482-3757-9811-B88DA27EDF83}"/>
          </ac:picMkLst>
        </pc:picChg>
        <pc:picChg chg="add mod">
          <ac:chgData name="Chittaranjan Hens" userId="6fc03958433e8a43" providerId="LiveId" clId="{8FC35386-D2C4-451B-9307-371306956297}" dt="2023-01-18T20:26:34.260" v="3486" actId="14100"/>
          <ac:picMkLst>
            <pc:docMk/>
            <pc:sldMk cId="2274980967" sldId="392"/>
            <ac:picMk id="7" creationId="{730CE7E9-5B2C-6AB2-A46B-8A04901BA49B}"/>
          </ac:picMkLst>
        </pc:picChg>
      </pc:sldChg>
      <pc:sldChg chg="addSp delSp modSp add mod">
        <pc:chgData name="Chittaranjan Hens" userId="6fc03958433e8a43" providerId="LiveId" clId="{8FC35386-D2C4-451B-9307-371306956297}" dt="2023-01-18T20:24:13.245" v="3471" actId="1076"/>
        <pc:sldMkLst>
          <pc:docMk/>
          <pc:sldMk cId="2209401888" sldId="393"/>
        </pc:sldMkLst>
        <pc:picChg chg="del">
          <ac:chgData name="Chittaranjan Hens" userId="6fc03958433e8a43" providerId="LiveId" clId="{8FC35386-D2C4-451B-9307-371306956297}" dt="2023-01-18T20:23:57.130" v="3464" actId="478"/>
          <ac:picMkLst>
            <pc:docMk/>
            <pc:sldMk cId="2209401888" sldId="393"/>
            <ac:picMk id="3" creationId="{C816FE9A-91D6-D854-16D5-9A311FC5BC5A}"/>
          </ac:picMkLst>
        </pc:picChg>
        <pc:picChg chg="add mod">
          <ac:chgData name="Chittaranjan Hens" userId="6fc03958433e8a43" providerId="LiveId" clId="{8FC35386-D2C4-451B-9307-371306956297}" dt="2023-01-18T20:24:13.245" v="3471" actId="1076"/>
          <ac:picMkLst>
            <pc:docMk/>
            <pc:sldMk cId="2209401888" sldId="393"/>
            <ac:picMk id="5" creationId="{66A3748A-F6F8-D1F0-18F6-3BC16921A9E2}"/>
          </ac:picMkLst>
        </pc:picChg>
      </pc:sldChg>
      <pc:sldChg chg="add del">
        <pc:chgData name="Chittaranjan Hens" userId="6fc03958433e8a43" providerId="LiveId" clId="{8FC35386-D2C4-451B-9307-371306956297}" dt="2023-01-18T20:24:24.842" v="3475"/>
        <pc:sldMkLst>
          <pc:docMk/>
          <pc:sldMk cId="1039238508" sldId="394"/>
        </pc:sldMkLst>
      </pc:sldChg>
      <pc:sldChg chg="addSp delSp modSp add mod">
        <pc:chgData name="Chittaranjan Hens" userId="6fc03958433e8a43" providerId="LiveId" clId="{8FC35386-D2C4-451B-9307-371306956297}" dt="2023-01-18T20:29:01.708" v="3499" actId="14100"/>
        <pc:sldMkLst>
          <pc:docMk/>
          <pc:sldMk cId="3868141465" sldId="394"/>
        </pc:sldMkLst>
        <pc:picChg chg="add mod">
          <ac:chgData name="Chittaranjan Hens" userId="6fc03958433e8a43" providerId="LiveId" clId="{8FC35386-D2C4-451B-9307-371306956297}" dt="2023-01-18T20:27:08.228" v="3493" actId="1076"/>
          <ac:picMkLst>
            <pc:docMk/>
            <pc:sldMk cId="3868141465" sldId="394"/>
            <ac:picMk id="3" creationId="{A8255B69-2B33-57E4-FF08-1C2E616FC992}"/>
          </ac:picMkLst>
        </pc:picChg>
        <pc:picChg chg="mod">
          <ac:chgData name="Chittaranjan Hens" userId="6fc03958433e8a43" providerId="LiveId" clId="{8FC35386-D2C4-451B-9307-371306956297}" dt="2023-01-18T20:26:58.390" v="3491" actId="14100"/>
          <ac:picMkLst>
            <pc:docMk/>
            <pc:sldMk cId="3868141465" sldId="394"/>
            <ac:picMk id="4" creationId="{A77CDD2A-AFD3-0864-6D67-957A858D6745}"/>
          </ac:picMkLst>
        </pc:picChg>
        <pc:picChg chg="del">
          <ac:chgData name="Chittaranjan Hens" userId="6fc03958433e8a43" providerId="LiveId" clId="{8FC35386-D2C4-451B-9307-371306956297}" dt="2023-01-18T20:26:42.759" v="3488" actId="478"/>
          <ac:picMkLst>
            <pc:docMk/>
            <pc:sldMk cId="3868141465" sldId="394"/>
            <ac:picMk id="5" creationId="{430823CF-3482-3757-9811-B88DA27EDF83}"/>
          </ac:picMkLst>
        </pc:picChg>
        <pc:picChg chg="del">
          <ac:chgData name="Chittaranjan Hens" userId="6fc03958433e8a43" providerId="LiveId" clId="{8FC35386-D2C4-451B-9307-371306956297}" dt="2023-01-18T20:26:42.759" v="3488" actId="478"/>
          <ac:picMkLst>
            <pc:docMk/>
            <pc:sldMk cId="3868141465" sldId="394"/>
            <ac:picMk id="7" creationId="{730CE7E9-5B2C-6AB2-A46B-8A04901BA49B}"/>
          </ac:picMkLst>
        </pc:picChg>
        <pc:picChg chg="add mod">
          <ac:chgData name="Chittaranjan Hens" userId="6fc03958433e8a43" providerId="LiveId" clId="{8FC35386-D2C4-451B-9307-371306956297}" dt="2023-01-18T20:29:01.708" v="3499" actId="14100"/>
          <ac:picMkLst>
            <pc:docMk/>
            <pc:sldMk cId="3868141465" sldId="394"/>
            <ac:picMk id="9" creationId="{9CA7C16A-041A-1B82-76A4-B2D00B85DF00}"/>
          </ac:picMkLst>
        </pc:picChg>
      </pc:sldChg>
      <pc:sldChg chg="addSp delSp modSp add mod">
        <pc:chgData name="Chittaranjan Hens" userId="6fc03958433e8a43" providerId="LiveId" clId="{8FC35386-D2C4-451B-9307-371306956297}" dt="2023-01-18T20:30:15.317" v="3510" actId="14100"/>
        <pc:sldMkLst>
          <pc:docMk/>
          <pc:sldMk cId="759109169" sldId="395"/>
        </pc:sldMkLst>
        <pc:picChg chg="del">
          <ac:chgData name="Chittaranjan Hens" userId="6fc03958433e8a43" providerId="LiveId" clId="{8FC35386-D2C4-451B-9307-371306956297}" dt="2023-01-18T20:29:40.385" v="3501" actId="478"/>
          <ac:picMkLst>
            <pc:docMk/>
            <pc:sldMk cId="759109169" sldId="395"/>
            <ac:picMk id="3" creationId="{A8255B69-2B33-57E4-FF08-1C2E616FC992}"/>
          </ac:picMkLst>
        </pc:picChg>
        <pc:picChg chg="add mod">
          <ac:chgData name="Chittaranjan Hens" userId="6fc03958433e8a43" providerId="LiveId" clId="{8FC35386-D2C4-451B-9307-371306956297}" dt="2023-01-18T20:30:15.317" v="3510" actId="14100"/>
          <ac:picMkLst>
            <pc:docMk/>
            <pc:sldMk cId="759109169" sldId="395"/>
            <ac:picMk id="5" creationId="{A71F9D97-DE26-DD1A-CC05-34F1D51C7E08}"/>
          </ac:picMkLst>
        </pc:picChg>
        <pc:picChg chg="del">
          <ac:chgData name="Chittaranjan Hens" userId="6fc03958433e8a43" providerId="LiveId" clId="{8FC35386-D2C4-451B-9307-371306956297}" dt="2023-01-18T20:29:40.385" v="3501" actId="478"/>
          <ac:picMkLst>
            <pc:docMk/>
            <pc:sldMk cId="759109169" sldId="395"/>
            <ac:picMk id="9" creationId="{9CA7C16A-041A-1B82-76A4-B2D00B85DF00}"/>
          </ac:picMkLst>
        </pc:picChg>
      </pc:sldChg>
      <pc:sldChg chg="delSp add del mod">
        <pc:chgData name="Chittaranjan Hens" userId="6fc03958433e8a43" providerId="LiveId" clId="{8FC35386-D2C4-451B-9307-371306956297}" dt="2023-01-18T20:31:47.630" v="3516" actId="47"/>
        <pc:sldMkLst>
          <pc:docMk/>
          <pc:sldMk cId="114128326" sldId="396"/>
        </pc:sldMkLst>
        <pc:picChg chg="del">
          <ac:chgData name="Chittaranjan Hens" userId="6fc03958433e8a43" providerId="LiveId" clId="{8FC35386-D2C4-451B-9307-371306956297}" dt="2023-01-18T20:31:43.609" v="3514" actId="478"/>
          <ac:picMkLst>
            <pc:docMk/>
            <pc:sldMk cId="114128326" sldId="396"/>
            <ac:picMk id="5" creationId="{A71F9D97-DE26-DD1A-CC05-34F1D51C7E08}"/>
          </ac:picMkLst>
        </pc:picChg>
      </pc:sldChg>
      <pc:sldChg chg="add del">
        <pc:chgData name="Chittaranjan Hens" userId="6fc03958433e8a43" providerId="LiveId" clId="{8FC35386-D2C4-451B-9307-371306956297}" dt="2023-01-18T20:31:30.596" v="3512"/>
        <pc:sldMkLst>
          <pc:docMk/>
          <pc:sldMk cId="1214510858" sldId="396"/>
        </pc:sldMkLst>
      </pc:sldChg>
      <pc:sldChg chg="add del">
        <pc:chgData name="Chittaranjan Hens" userId="6fc03958433e8a43" providerId="LiveId" clId="{8FC35386-D2C4-451B-9307-371306956297}" dt="2023-01-18T20:29:43.642" v="3503"/>
        <pc:sldMkLst>
          <pc:docMk/>
          <pc:sldMk cId="3986940596" sldId="396"/>
        </pc:sldMkLst>
      </pc:sldChg>
      <pc:sldChg chg="addSp delSp modSp add mod">
        <pc:chgData name="Chittaranjan Hens" userId="6fc03958433e8a43" providerId="LiveId" clId="{8FC35386-D2C4-451B-9307-371306956297}" dt="2023-01-18T20:32:04.041" v="3520" actId="1076"/>
        <pc:sldMkLst>
          <pc:docMk/>
          <pc:sldMk cId="3808855737" sldId="397"/>
        </pc:sldMkLst>
        <pc:picChg chg="add mod">
          <ac:chgData name="Chittaranjan Hens" userId="6fc03958433e8a43" providerId="LiveId" clId="{8FC35386-D2C4-451B-9307-371306956297}" dt="2023-01-18T20:32:04.041" v="3520" actId="1076"/>
          <ac:picMkLst>
            <pc:docMk/>
            <pc:sldMk cId="3808855737" sldId="397"/>
            <ac:picMk id="3" creationId="{0A1C6059-6956-84E8-74EF-71B8BD8A4F1E}"/>
          </ac:picMkLst>
        </pc:picChg>
        <pc:picChg chg="del">
          <ac:chgData name="Chittaranjan Hens" userId="6fc03958433e8a43" providerId="LiveId" clId="{8FC35386-D2C4-451B-9307-371306956297}" dt="2023-01-18T20:31:51.038" v="3517" actId="478"/>
          <ac:picMkLst>
            <pc:docMk/>
            <pc:sldMk cId="3808855737" sldId="397"/>
            <ac:picMk id="5" creationId="{A71F9D97-DE26-DD1A-CC05-34F1D51C7E08}"/>
          </ac:picMkLst>
        </pc:picChg>
      </pc:sldChg>
      <pc:sldChg chg="addSp delSp modSp add mod">
        <pc:chgData name="Chittaranjan Hens" userId="6fc03958433e8a43" providerId="LiveId" clId="{8FC35386-D2C4-451B-9307-371306956297}" dt="2023-01-18T20:32:38.384" v="3525" actId="14100"/>
        <pc:sldMkLst>
          <pc:docMk/>
          <pc:sldMk cId="4197076598" sldId="398"/>
        </pc:sldMkLst>
        <pc:picChg chg="del">
          <ac:chgData name="Chittaranjan Hens" userId="6fc03958433e8a43" providerId="LiveId" clId="{8FC35386-D2C4-451B-9307-371306956297}" dt="2023-01-18T20:32:22.260" v="3522" actId="478"/>
          <ac:picMkLst>
            <pc:docMk/>
            <pc:sldMk cId="4197076598" sldId="398"/>
            <ac:picMk id="3" creationId="{0A1C6059-6956-84E8-74EF-71B8BD8A4F1E}"/>
          </ac:picMkLst>
        </pc:picChg>
        <pc:picChg chg="add mod">
          <ac:chgData name="Chittaranjan Hens" userId="6fc03958433e8a43" providerId="LiveId" clId="{8FC35386-D2C4-451B-9307-371306956297}" dt="2023-01-18T20:32:38.384" v="3525" actId="14100"/>
          <ac:picMkLst>
            <pc:docMk/>
            <pc:sldMk cId="4197076598" sldId="398"/>
            <ac:picMk id="5" creationId="{9ED14135-9B1D-522F-31C8-9F889A7B2628}"/>
          </ac:picMkLst>
        </pc:picChg>
      </pc:sldChg>
      <pc:sldChg chg="addSp delSp modSp add mod">
        <pc:chgData name="Chittaranjan Hens" userId="6fc03958433e8a43" providerId="LiveId" clId="{8FC35386-D2C4-451B-9307-371306956297}" dt="2023-01-18T20:33:33.721" v="3532" actId="14100"/>
        <pc:sldMkLst>
          <pc:docMk/>
          <pc:sldMk cId="4177647138" sldId="399"/>
        </pc:sldMkLst>
        <pc:picChg chg="add mod">
          <ac:chgData name="Chittaranjan Hens" userId="6fc03958433e8a43" providerId="LiveId" clId="{8FC35386-D2C4-451B-9307-371306956297}" dt="2023-01-18T20:33:33.721" v="3532" actId="14100"/>
          <ac:picMkLst>
            <pc:docMk/>
            <pc:sldMk cId="4177647138" sldId="399"/>
            <ac:picMk id="3" creationId="{5C460B0F-2AAF-D1DD-50A7-EF454E64970F}"/>
          </ac:picMkLst>
        </pc:picChg>
        <pc:picChg chg="del">
          <ac:chgData name="Chittaranjan Hens" userId="6fc03958433e8a43" providerId="LiveId" clId="{8FC35386-D2C4-451B-9307-371306956297}" dt="2023-01-18T20:33:22.678" v="3527" actId="478"/>
          <ac:picMkLst>
            <pc:docMk/>
            <pc:sldMk cId="4177647138" sldId="399"/>
            <ac:picMk id="5" creationId="{9ED14135-9B1D-522F-31C8-9F889A7B2628}"/>
          </ac:picMkLst>
        </pc:picChg>
      </pc:sldChg>
      <pc:sldChg chg="addSp delSp modSp add mod">
        <pc:chgData name="Chittaranjan Hens" userId="6fc03958433e8a43" providerId="LiveId" clId="{8FC35386-D2C4-451B-9307-371306956297}" dt="2023-01-18T20:41:40.688" v="3559" actId="1076"/>
        <pc:sldMkLst>
          <pc:docMk/>
          <pc:sldMk cId="2682729343" sldId="400"/>
        </pc:sldMkLst>
        <pc:picChg chg="del">
          <ac:chgData name="Chittaranjan Hens" userId="6fc03958433e8a43" providerId="LiveId" clId="{8FC35386-D2C4-451B-9307-371306956297}" dt="2023-01-18T20:33:55.487" v="3534" actId="478"/>
          <ac:picMkLst>
            <pc:docMk/>
            <pc:sldMk cId="2682729343" sldId="400"/>
            <ac:picMk id="3" creationId="{5C460B0F-2AAF-D1DD-50A7-EF454E64970F}"/>
          </ac:picMkLst>
        </pc:picChg>
        <pc:picChg chg="add mod">
          <ac:chgData name="Chittaranjan Hens" userId="6fc03958433e8a43" providerId="LiveId" clId="{8FC35386-D2C4-451B-9307-371306956297}" dt="2023-01-18T20:41:40.688" v="3559" actId="1076"/>
          <ac:picMkLst>
            <pc:docMk/>
            <pc:sldMk cId="2682729343" sldId="400"/>
            <ac:picMk id="5" creationId="{2BA2A335-7A8E-FE14-B921-9EE246BF229A}"/>
          </ac:picMkLst>
        </pc:picChg>
      </pc:sldChg>
      <pc:sldChg chg="addSp delSp modSp add mod ord">
        <pc:chgData name="Chittaranjan Hens" userId="6fc03958433e8a43" providerId="LiveId" clId="{8FC35386-D2C4-451B-9307-371306956297}" dt="2023-01-18T20:34:17.134" v="3542"/>
        <pc:sldMkLst>
          <pc:docMk/>
          <pc:sldMk cId="3962138899" sldId="401"/>
        </pc:sldMkLst>
        <pc:picChg chg="del">
          <ac:chgData name="Chittaranjan Hens" userId="6fc03958433e8a43" providerId="LiveId" clId="{8FC35386-D2C4-451B-9307-371306956297}" dt="2023-01-18T20:34:00.637" v="3536" actId="478"/>
          <ac:picMkLst>
            <pc:docMk/>
            <pc:sldMk cId="3962138899" sldId="401"/>
            <ac:picMk id="3" creationId="{5C460B0F-2AAF-D1DD-50A7-EF454E64970F}"/>
          </ac:picMkLst>
        </pc:picChg>
        <pc:picChg chg="add mod">
          <ac:chgData name="Chittaranjan Hens" userId="6fc03958433e8a43" providerId="LiveId" clId="{8FC35386-D2C4-451B-9307-371306956297}" dt="2023-01-18T20:34:13.494" v="3540" actId="14100"/>
          <ac:picMkLst>
            <pc:docMk/>
            <pc:sldMk cId="3962138899" sldId="401"/>
            <ac:picMk id="5" creationId="{B2EA33EC-0D44-7A1B-4F1E-59F857587FA7}"/>
          </ac:picMkLst>
        </pc:picChg>
      </pc:sldChg>
      <pc:sldChg chg="addSp delSp modSp add mod">
        <pc:chgData name="Chittaranjan Hens" userId="6fc03958433e8a43" providerId="LiveId" clId="{8FC35386-D2C4-451B-9307-371306956297}" dt="2023-01-18T20:41:43.708" v="3560" actId="1076"/>
        <pc:sldMkLst>
          <pc:docMk/>
          <pc:sldMk cId="2797840225" sldId="402"/>
        </pc:sldMkLst>
        <pc:picChg chg="add mod">
          <ac:chgData name="Chittaranjan Hens" userId="6fc03958433e8a43" providerId="LiveId" clId="{8FC35386-D2C4-451B-9307-371306956297}" dt="2023-01-18T20:41:43.708" v="3560" actId="1076"/>
          <ac:picMkLst>
            <pc:docMk/>
            <pc:sldMk cId="2797840225" sldId="402"/>
            <ac:picMk id="3" creationId="{9C62DD53-3045-BA56-D12B-8A4EC6CBCDC7}"/>
          </ac:picMkLst>
        </pc:picChg>
        <pc:picChg chg="del">
          <ac:chgData name="Chittaranjan Hens" userId="6fc03958433e8a43" providerId="LiveId" clId="{8FC35386-D2C4-451B-9307-371306956297}" dt="2023-01-18T20:35:05.578" v="3548" actId="478"/>
          <ac:picMkLst>
            <pc:docMk/>
            <pc:sldMk cId="2797840225" sldId="402"/>
            <ac:picMk id="5" creationId="{2BA2A335-7A8E-FE14-B921-9EE246BF229A}"/>
          </ac:picMkLst>
        </pc:picChg>
      </pc:sldChg>
      <pc:sldChg chg="addSp delSp modSp add mod ord">
        <pc:chgData name="Chittaranjan Hens" userId="6fc03958433e8a43" providerId="LiveId" clId="{8FC35386-D2C4-451B-9307-371306956297}" dt="2023-01-18T20:41:37.420" v="3558" actId="14100"/>
        <pc:sldMkLst>
          <pc:docMk/>
          <pc:sldMk cId="3719028658" sldId="403"/>
        </pc:sldMkLst>
        <pc:picChg chg="add mod">
          <ac:chgData name="Chittaranjan Hens" userId="6fc03958433e8a43" providerId="LiveId" clId="{8FC35386-D2C4-451B-9307-371306956297}" dt="2023-01-18T20:41:37.420" v="3558" actId="14100"/>
          <ac:picMkLst>
            <pc:docMk/>
            <pc:sldMk cId="3719028658" sldId="403"/>
            <ac:picMk id="3" creationId="{E10C8841-8844-0AC9-3B95-33F3F581D751}"/>
          </ac:picMkLst>
        </pc:picChg>
        <pc:picChg chg="del">
          <ac:chgData name="Chittaranjan Hens" userId="6fc03958433e8a43" providerId="LiveId" clId="{8FC35386-D2C4-451B-9307-371306956297}" dt="2023-01-18T20:41:19.955" v="3555" actId="478"/>
          <ac:picMkLst>
            <pc:docMk/>
            <pc:sldMk cId="3719028658" sldId="403"/>
            <ac:picMk id="5" creationId="{2BA2A335-7A8E-FE14-B921-9EE246BF229A}"/>
          </ac:picMkLst>
        </pc:picChg>
      </pc:sldChg>
      <pc:sldChg chg="addSp delSp modSp add mod">
        <pc:chgData name="Chittaranjan Hens" userId="6fc03958433e8a43" providerId="LiveId" clId="{8FC35386-D2C4-451B-9307-371306956297}" dt="2023-01-18T20:44:16.853" v="3568" actId="1076"/>
        <pc:sldMkLst>
          <pc:docMk/>
          <pc:sldMk cId="1173691794" sldId="404"/>
        </pc:sldMkLst>
        <pc:picChg chg="del">
          <ac:chgData name="Chittaranjan Hens" userId="6fc03958433e8a43" providerId="LiveId" clId="{8FC35386-D2C4-451B-9307-371306956297}" dt="2023-01-18T20:43:20.167" v="3562" actId="478"/>
          <ac:picMkLst>
            <pc:docMk/>
            <pc:sldMk cId="1173691794" sldId="404"/>
            <ac:picMk id="3" creationId="{9C62DD53-3045-BA56-D12B-8A4EC6CBCDC7}"/>
          </ac:picMkLst>
        </pc:picChg>
        <pc:picChg chg="add del">
          <ac:chgData name="Chittaranjan Hens" userId="6fc03958433e8a43" providerId="LiveId" clId="{8FC35386-D2C4-451B-9307-371306956297}" dt="2023-01-18T20:43:52.278" v="3564" actId="478"/>
          <ac:picMkLst>
            <pc:docMk/>
            <pc:sldMk cId="1173691794" sldId="404"/>
            <ac:picMk id="5" creationId="{6562781D-3A68-C0E9-2C2E-BC0AB246B243}"/>
          </ac:picMkLst>
        </pc:picChg>
        <pc:picChg chg="add mod">
          <ac:chgData name="Chittaranjan Hens" userId="6fc03958433e8a43" providerId="LiveId" clId="{8FC35386-D2C4-451B-9307-371306956297}" dt="2023-01-18T20:44:16.853" v="3568" actId="1076"/>
          <ac:picMkLst>
            <pc:docMk/>
            <pc:sldMk cId="1173691794" sldId="404"/>
            <ac:picMk id="7" creationId="{2CE21BE3-2607-3EF7-B58D-32FC42E443C4}"/>
          </ac:picMkLst>
        </pc:picChg>
      </pc:sldChg>
      <pc:sldChg chg="add">
        <pc:chgData name="Chittaranjan Hens" userId="6fc03958433e8a43" providerId="LiveId" clId="{8FC35386-D2C4-451B-9307-371306956297}" dt="2023-01-19T03:52:05.143" v="3619"/>
        <pc:sldMkLst>
          <pc:docMk/>
          <pc:sldMk cId="3529858167" sldId="405"/>
        </pc:sldMkLst>
      </pc:sldChg>
      <pc:sldChg chg="addSp modSp add mod modTransition modAnim">
        <pc:chgData name="Chittaranjan Hens" userId="6fc03958433e8a43" providerId="LiveId" clId="{8FC35386-D2C4-451B-9307-371306956297}" dt="2023-01-19T05:22:24.529" v="3671"/>
        <pc:sldMkLst>
          <pc:docMk/>
          <pc:sldMk cId="0" sldId="406"/>
        </pc:sldMkLst>
        <pc:spChg chg="mod">
          <ac:chgData name="Chittaranjan Hens" userId="6fc03958433e8a43" providerId="LiveId" clId="{8FC35386-D2C4-451B-9307-371306956297}" dt="2023-01-19T05:19:26.027" v="3644" actId="1076"/>
          <ac:spMkLst>
            <pc:docMk/>
            <pc:sldMk cId="0" sldId="406"/>
            <ac:spMk id="1029" creationId="{A67599F7-9947-F9D4-F831-F9EB1C23D5E7}"/>
          </ac:spMkLst>
        </pc:spChg>
        <pc:spChg chg="mod">
          <ac:chgData name="Chittaranjan Hens" userId="6fc03958433e8a43" providerId="LiveId" clId="{8FC35386-D2C4-451B-9307-371306956297}" dt="2023-01-19T05:21:08.109" v="3666" actId="207"/>
          <ac:spMkLst>
            <pc:docMk/>
            <pc:sldMk cId="0" sldId="406"/>
            <ac:spMk id="1030" creationId="{8AE9DB68-BDD4-AB03-6C46-1CCD2A5C1B3B}"/>
          </ac:spMkLst>
        </pc:spChg>
        <pc:graphicFrameChg chg="mod">
          <ac:chgData name="Chittaranjan Hens" userId="6fc03958433e8a43" providerId="LiveId" clId="{8FC35386-D2C4-451B-9307-371306956297}" dt="2023-01-19T05:19:51.026" v="3648" actId="1076"/>
          <ac:graphicFrameMkLst>
            <pc:docMk/>
            <pc:sldMk cId="0" sldId="406"/>
            <ac:graphicFrameMk id="3" creationId="{5418349B-6CCD-27A2-7132-83A9C88B04A6}"/>
          </ac:graphicFrameMkLst>
        </pc:graphicFrameChg>
        <pc:graphicFrameChg chg="mod">
          <ac:chgData name="Chittaranjan Hens" userId="6fc03958433e8a43" providerId="LiveId" clId="{8FC35386-D2C4-451B-9307-371306956297}" dt="2023-01-19T05:19:54.633" v="3649" actId="1076"/>
          <ac:graphicFrameMkLst>
            <pc:docMk/>
            <pc:sldMk cId="0" sldId="406"/>
            <ac:graphicFrameMk id="8" creationId="{6A7098A6-7D30-FD95-E02B-CD1703C8C8D4}"/>
          </ac:graphicFrameMkLst>
        </pc:graphicFrameChg>
        <pc:picChg chg="add mod ord">
          <ac:chgData name="Chittaranjan Hens" userId="6fc03958433e8a43" providerId="LiveId" clId="{8FC35386-D2C4-451B-9307-371306956297}" dt="2023-01-19T05:18:26.672" v="3631" actId="167"/>
          <ac:picMkLst>
            <pc:docMk/>
            <pc:sldMk cId="0" sldId="406"/>
            <ac:picMk id="2" creationId="{4AC6EBDB-7FB8-0A7F-C10A-10AA553AEFA3}"/>
          </ac:picMkLst>
        </pc:picChg>
        <pc:picChg chg="mod">
          <ac:chgData name="Chittaranjan Hens" userId="6fc03958433e8a43" providerId="LiveId" clId="{8FC35386-D2C4-451B-9307-371306956297}" dt="2023-01-19T05:20:10.293" v="3652" actId="1076"/>
          <ac:picMkLst>
            <pc:docMk/>
            <pc:sldMk cId="0" sldId="406"/>
            <ac:picMk id="1031" creationId="{382499D9-1593-A322-4081-FA147775E1AB}"/>
          </ac:picMkLst>
        </pc:picChg>
      </pc:sldChg>
      <pc:sldChg chg="addSp delSp modSp add del mod modTransition">
        <pc:chgData name="Chittaranjan Hens" userId="6fc03958433e8a43" providerId="LiveId" clId="{8FC35386-D2C4-451B-9307-371306956297}" dt="2023-01-19T05:27:35.857" v="3756" actId="478"/>
        <pc:sldMkLst>
          <pc:docMk/>
          <pc:sldMk cId="624903010" sldId="407"/>
        </pc:sldMkLst>
        <pc:spChg chg="add del mod">
          <ac:chgData name="Chittaranjan Hens" userId="6fc03958433e8a43" providerId="LiveId" clId="{8FC35386-D2C4-451B-9307-371306956297}" dt="2023-01-19T05:24:51.893" v="3693" actId="478"/>
          <ac:spMkLst>
            <pc:docMk/>
            <pc:sldMk cId="624903010" sldId="407"/>
            <ac:spMk id="4" creationId="{3DC4A963-6B34-2B74-2F58-D291D1523CFD}"/>
          </ac:spMkLst>
        </pc:spChg>
        <pc:spChg chg="add mod">
          <ac:chgData name="Chittaranjan Hens" userId="6fc03958433e8a43" providerId="LiveId" clId="{8FC35386-D2C4-451B-9307-371306956297}" dt="2023-01-19T05:24:53.217" v="3694"/>
          <ac:spMkLst>
            <pc:docMk/>
            <pc:sldMk cId="624903010" sldId="407"/>
            <ac:spMk id="5" creationId="{091C65ED-6635-BEBC-75C9-956C453EB5DA}"/>
          </ac:spMkLst>
        </pc:spChg>
        <pc:spChg chg="del">
          <ac:chgData name="Chittaranjan Hens" userId="6fc03958433e8a43" providerId="LiveId" clId="{8FC35386-D2C4-451B-9307-371306956297}" dt="2023-01-19T05:24:43.755" v="3690" actId="478"/>
          <ac:spMkLst>
            <pc:docMk/>
            <pc:sldMk cId="624903010" sldId="407"/>
            <ac:spMk id="2056" creationId="{72164FBD-BC4C-CCCB-FD6F-7CE143589D91}"/>
          </ac:spMkLst>
        </pc:spChg>
        <pc:spChg chg="mod">
          <ac:chgData name="Chittaranjan Hens" userId="6fc03958433e8a43" providerId="LiveId" clId="{8FC35386-D2C4-451B-9307-371306956297}" dt="2023-01-19T05:27:32.839" v="3755" actId="6549"/>
          <ac:spMkLst>
            <pc:docMk/>
            <pc:sldMk cId="624903010" sldId="407"/>
            <ac:spMk id="2057" creationId="{5D9976F5-D542-A3EE-FAC7-F5501604734C}"/>
          </ac:spMkLst>
        </pc:spChg>
        <pc:graphicFrameChg chg="add del mod">
          <ac:chgData name="Chittaranjan Hens" userId="6fc03958433e8a43" providerId="LiveId" clId="{8FC35386-D2C4-451B-9307-371306956297}" dt="2023-01-19T05:27:35.857" v="3756" actId="478"/>
          <ac:graphicFrameMkLst>
            <pc:docMk/>
            <pc:sldMk cId="624903010" sldId="407"/>
            <ac:graphicFrameMk id="6" creationId="{91388E02-63D6-7B84-8208-8074F629F4D5}"/>
          </ac:graphicFrameMkLst>
        </pc:graphicFrameChg>
        <pc:graphicFrameChg chg="mod">
          <ac:chgData name="Chittaranjan Hens" userId="6fc03958433e8a43" providerId="LiveId" clId="{8FC35386-D2C4-451B-9307-371306956297}" dt="2023-01-19T05:26:31.048" v="3730" actId="1076"/>
          <ac:graphicFrameMkLst>
            <pc:docMk/>
            <pc:sldMk cId="624903010" sldId="407"/>
            <ac:graphicFrameMk id="8" creationId="{5FF9E483-8207-0E2C-95EA-7565DADFD9CC}"/>
          </ac:graphicFrameMkLst>
        </pc:graphicFrameChg>
        <pc:graphicFrameChg chg="mod">
          <ac:chgData name="Chittaranjan Hens" userId="6fc03958433e8a43" providerId="LiveId" clId="{8FC35386-D2C4-451B-9307-371306956297}" dt="2023-01-19T05:26:43.720" v="3743" actId="1076"/>
          <ac:graphicFrameMkLst>
            <pc:docMk/>
            <pc:sldMk cId="624903010" sldId="407"/>
            <ac:graphicFrameMk id="10" creationId="{23C1834E-DA7D-32BE-1701-7642BD9025F6}"/>
          </ac:graphicFrameMkLst>
        </pc:graphicFrameChg>
        <pc:graphicFrameChg chg="del mod">
          <ac:chgData name="Chittaranjan Hens" userId="6fc03958433e8a43" providerId="LiveId" clId="{8FC35386-D2C4-451B-9307-371306956297}" dt="2023-01-19T05:26:02.384" v="3702" actId="21"/>
          <ac:graphicFrameMkLst>
            <pc:docMk/>
            <pc:sldMk cId="624903010" sldId="407"/>
            <ac:graphicFrameMk id="2053" creationId="{14F717F9-E174-AB47-8FC5-9EFBC3D8A7EE}"/>
          </ac:graphicFrameMkLst>
        </pc:graphicFrameChg>
        <pc:graphicFrameChg chg="del">
          <ac:chgData name="Chittaranjan Hens" userId="6fc03958433e8a43" providerId="LiveId" clId="{8FC35386-D2C4-451B-9307-371306956297}" dt="2023-01-19T05:27:35.857" v="3756" actId="478"/>
          <ac:graphicFrameMkLst>
            <pc:docMk/>
            <pc:sldMk cId="624903010" sldId="407"/>
            <ac:graphicFrameMk id="2054" creationId="{E0478526-C213-C130-851D-DBC6BCF86A93}"/>
          </ac:graphicFrameMkLst>
        </pc:graphicFrameChg>
        <pc:picChg chg="add del mod ord">
          <ac:chgData name="Chittaranjan Hens" userId="6fc03958433e8a43" providerId="LiveId" clId="{8FC35386-D2C4-451B-9307-371306956297}" dt="2023-01-19T05:24:48.342" v="3692" actId="478"/>
          <ac:picMkLst>
            <pc:docMk/>
            <pc:sldMk cId="624903010" sldId="407"/>
            <ac:picMk id="2" creationId="{3CCFEEAA-AA5A-EDF6-8720-19C7475A1F76}"/>
          </ac:picMkLst>
        </pc:picChg>
      </pc:sldChg>
      <pc:sldChg chg="delSp modSp add mod">
        <pc:chgData name="Chittaranjan Hens" userId="6fc03958433e8a43" providerId="LiveId" clId="{8FC35386-D2C4-451B-9307-371306956297}" dt="2023-01-19T05:28:20.721" v="3760" actId="478"/>
        <pc:sldMkLst>
          <pc:docMk/>
          <pc:sldMk cId="703473011" sldId="408"/>
        </pc:sldMkLst>
        <pc:spChg chg="mod">
          <ac:chgData name="Chittaranjan Hens" userId="6fc03958433e8a43" providerId="LiveId" clId="{8FC35386-D2C4-451B-9307-371306956297}" dt="2023-01-19T05:28:17.844" v="3759" actId="6549"/>
          <ac:spMkLst>
            <pc:docMk/>
            <pc:sldMk cId="703473011" sldId="408"/>
            <ac:spMk id="2057" creationId="{5D9976F5-D542-A3EE-FAC7-F5501604734C}"/>
          </ac:spMkLst>
        </pc:spChg>
        <pc:graphicFrameChg chg="del">
          <ac:chgData name="Chittaranjan Hens" userId="6fc03958433e8a43" providerId="LiveId" clId="{8FC35386-D2C4-451B-9307-371306956297}" dt="2023-01-19T05:28:20.721" v="3760" actId="478"/>
          <ac:graphicFrameMkLst>
            <pc:docMk/>
            <pc:sldMk cId="703473011" sldId="408"/>
            <ac:graphicFrameMk id="6" creationId="{91388E02-63D6-7B84-8208-8074F629F4D5}"/>
          </ac:graphicFrameMkLst>
        </pc:graphicFrameChg>
        <pc:graphicFrameChg chg="del mod">
          <ac:chgData name="Chittaranjan Hens" userId="6fc03958433e8a43" providerId="LiveId" clId="{8FC35386-D2C4-451B-9307-371306956297}" dt="2023-01-19T05:28:20.721" v="3760" actId="478"/>
          <ac:graphicFrameMkLst>
            <pc:docMk/>
            <pc:sldMk cId="703473011" sldId="408"/>
            <ac:graphicFrameMk id="2054" creationId="{E0478526-C213-C130-851D-DBC6BCF86A93}"/>
          </ac:graphicFrameMkLst>
        </pc:graphicFrameChg>
      </pc:sldChg>
      <pc:sldChg chg="add del">
        <pc:chgData name="Chittaranjan Hens" userId="6fc03958433e8a43" providerId="LiveId" clId="{8FC35386-D2C4-451B-9307-371306956297}" dt="2023-01-19T05:18:51.030" v="3636" actId="47"/>
        <pc:sldMkLst>
          <pc:docMk/>
          <pc:sldMk cId="1130757567" sldId="408"/>
        </pc:sldMkLst>
      </pc:sldChg>
      <pc:sldChg chg="add del">
        <pc:chgData name="Chittaranjan Hens" userId="6fc03958433e8a43" providerId="LiveId" clId="{8FC35386-D2C4-451B-9307-371306956297}" dt="2023-01-19T05:20:02.794" v="3651" actId="47"/>
        <pc:sldMkLst>
          <pc:docMk/>
          <pc:sldMk cId="1419299212" sldId="408"/>
        </pc:sldMkLst>
      </pc:sldChg>
      <pc:sldChg chg="add del">
        <pc:chgData name="Chittaranjan Hens" userId="6fc03958433e8a43" providerId="LiveId" clId="{8FC35386-D2C4-451B-9307-371306956297}" dt="2023-01-19T05:18:49.059" v="3635" actId="47"/>
        <pc:sldMkLst>
          <pc:docMk/>
          <pc:sldMk cId="1608587973" sldId="409"/>
        </pc:sldMkLst>
      </pc:sldChg>
      <pc:sldChg chg="add">
        <pc:chgData name="Chittaranjan Hens" userId="6fc03958433e8a43" providerId="LiveId" clId="{8FC35386-D2C4-451B-9307-371306956297}" dt="2023-01-19T05:27:59.627" v="3758"/>
        <pc:sldMkLst>
          <pc:docMk/>
          <pc:sldMk cId="2694055609" sldId="409"/>
        </pc:sldMkLst>
      </pc:sldChg>
      <pc:sldChg chg="add del">
        <pc:chgData name="Chittaranjan Hens" userId="6fc03958433e8a43" providerId="LiveId" clId="{8FC35386-D2C4-451B-9307-371306956297}" dt="2023-01-19T05:21:44.303" v="3670" actId="47"/>
        <pc:sldMkLst>
          <pc:docMk/>
          <pc:sldMk cId="3707804236" sldId="409"/>
        </pc:sldMkLst>
      </pc:sldChg>
    </pc:docChg>
  </pc:docChgLst>
  <pc:docChgLst>
    <pc:chgData name="Chittaranjan Hens" userId="6fc03958433e8a43" providerId="LiveId" clId="{D39B017B-E82D-486B-81EC-6B8374D07A19}"/>
    <pc:docChg chg="undo custSel addSld delSld modSld sldOrd">
      <pc:chgData name="Chittaranjan Hens" userId="6fc03958433e8a43" providerId="LiveId" clId="{D39B017B-E82D-486B-81EC-6B8374D07A19}" dt="2023-06-01T17:47:41.367" v="1571"/>
      <pc:docMkLst>
        <pc:docMk/>
      </pc:docMkLst>
      <pc:sldChg chg="addSp modSp mod">
        <pc:chgData name="Chittaranjan Hens" userId="6fc03958433e8a43" providerId="LiveId" clId="{D39B017B-E82D-486B-81EC-6B8374D07A19}" dt="2023-05-30T10:14:27.964" v="911" actId="14100"/>
        <pc:sldMkLst>
          <pc:docMk/>
          <pc:sldMk cId="3914115619" sldId="297"/>
        </pc:sldMkLst>
        <pc:spChg chg="add mod">
          <ac:chgData name="Chittaranjan Hens" userId="6fc03958433e8a43" providerId="LiveId" clId="{D39B017B-E82D-486B-81EC-6B8374D07A19}" dt="2023-05-30T10:14:27.964" v="911" actId="14100"/>
          <ac:spMkLst>
            <pc:docMk/>
            <pc:sldMk cId="3914115619" sldId="297"/>
            <ac:spMk id="2" creationId="{7166E57F-8175-15FF-D9F2-A13494976FEF}"/>
          </ac:spMkLst>
        </pc:spChg>
      </pc:sldChg>
      <pc:sldChg chg="addSp modSp mod">
        <pc:chgData name="Chittaranjan Hens" userId="6fc03958433e8a43" providerId="LiveId" clId="{D39B017B-E82D-486B-81EC-6B8374D07A19}" dt="2023-05-31T10:06:41.487" v="997" actId="1076"/>
        <pc:sldMkLst>
          <pc:docMk/>
          <pc:sldMk cId="2652745477" sldId="299"/>
        </pc:sldMkLst>
        <pc:spChg chg="add mod">
          <ac:chgData name="Chittaranjan Hens" userId="6fc03958433e8a43" providerId="LiveId" clId="{D39B017B-E82D-486B-81EC-6B8374D07A19}" dt="2023-05-31T10:06:41.487" v="997" actId="1076"/>
          <ac:spMkLst>
            <pc:docMk/>
            <pc:sldMk cId="2652745477" sldId="299"/>
            <ac:spMk id="2" creationId="{9A94C944-2246-5F55-BD50-A82D771629CB}"/>
          </ac:spMkLst>
        </pc:spChg>
      </pc:sldChg>
      <pc:sldChg chg="addSp modSp">
        <pc:chgData name="Chittaranjan Hens" userId="6fc03958433e8a43" providerId="LiveId" clId="{D39B017B-E82D-486B-81EC-6B8374D07A19}" dt="2023-05-31T10:06:48.695" v="998"/>
        <pc:sldMkLst>
          <pc:docMk/>
          <pc:sldMk cId="433741559" sldId="300"/>
        </pc:sldMkLst>
        <pc:spChg chg="add mod">
          <ac:chgData name="Chittaranjan Hens" userId="6fc03958433e8a43" providerId="LiveId" clId="{D39B017B-E82D-486B-81EC-6B8374D07A19}" dt="2023-05-31T10:06:48.695" v="998"/>
          <ac:spMkLst>
            <pc:docMk/>
            <pc:sldMk cId="433741559" sldId="300"/>
            <ac:spMk id="3" creationId="{3C097A14-67CB-8075-82F0-10D7CB67EE35}"/>
          </ac:spMkLst>
        </pc:spChg>
      </pc:sldChg>
      <pc:sldChg chg="addSp modSp">
        <pc:chgData name="Chittaranjan Hens" userId="6fc03958433e8a43" providerId="LiveId" clId="{D39B017B-E82D-486B-81EC-6B8374D07A19}" dt="2023-05-31T10:06:52.268" v="999"/>
        <pc:sldMkLst>
          <pc:docMk/>
          <pc:sldMk cId="12857766" sldId="301"/>
        </pc:sldMkLst>
        <pc:spChg chg="add mod">
          <ac:chgData name="Chittaranjan Hens" userId="6fc03958433e8a43" providerId="LiveId" clId="{D39B017B-E82D-486B-81EC-6B8374D07A19}" dt="2023-05-31T10:06:52.268" v="999"/>
          <ac:spMkLst>
            <pc:docMk/>
            <pc:sldMk cId="12857766" sldId="301"/>
            <ac:spMk id="2" creationId="{1232C662-D6D8-49CB-577A-764CF4922E13}"/>
          </ac:spMkLst>
        </pc:spChg>
      </pc:sldChg>
      <pc:sldChg chg="addSp modSp">
        <pc:chgData name="Chittaranjan Hens" userId="6fc03958433e8a43" providerId="LiveId" clId="{D39B017B-E82D-486B-81EC-6B8374D07A19}" dt="2023-05-31T10:07:01.557" v="1000"/>
        <pc:sldMkLst>
          <pc:docMk/>
          <pc:sldMk cId="3499993084" sldId="302"/>
        </pc:sldMkLst>
        <pc:spChg chg="add mod">
          <ac:chgData name="Chittaranjan Hens" userId="6fc03958433e8a43" providerId="LiveId" clId="{D39B017B-E82D-486B-81EC-6B8374D07A19}" dt="2023-05-31T10:07:01.557" v="1000"/>
          <ac:spMkLst>
            <pc:docMk/>
            <pc:sldMk cId="3499993084" sldId="302"/>
            <ac:spMk id="3" creationId="{4F749C9F-B113-3692-DD6F-5298AEA7C3B3}"/>
          </ac:spMkLst>
        </pc:spChg>
      </pc:sldChg>
      <pc:sldChg chg="addSp modSp mod">
        <pc:chgData name="Chittaranjan Hens" userId="6fc03958433e8a43" providerId="LiveId" clId="{D39B017B-E82D-486B-81EC-6B8374D07A19}" dt="2023-05-31T10:07:15.006" v="1001" actId="1076"/>
        <pc:sldMkLst>
          <pc:docMk/>
          <pc:sldMk cId="3842664643" sldId="303"/>
        </pc:sldMkLst>
        <pc:spChg chg="add mod">
          <ac:chgData name="Chittaranjan Hens" userId="6fc03958433e8a43" providerId="LiveId" clId="{D39B017B-E82D-486B-81EC-6B8374D07A19}" dt="2023-05-31T10:07:15.006" v="1001" actId="1076"/>
          <ac:spMkLst>
            <pc:docMk/>
            <pc:sldMk cId="3842664643" sldId="303"/>
            <ac:spMk id="2" creationId="{C512AE3B-07D0-8644-3846-0721E6182C67}"/>
          </ac:spMkLst>
        </pc:spChg>
      </pc:sldChg>
      <pc:sldChg chg="addSp modSp mod">
        <pc:chgData name="Chittaranjan Hens" userId="6fc03958433e8a43" providerId="LiveId" clId="{D39B017B-E82D-486B-81EC-6B8374D07A19}" dt="2023-05-31T10:09:26.096" v="1032" actId="20577"/>
        <pc:sldMkLst>
          <pc:docMk/>
          <pc:sldMk cId="4016540120" sldId="304"/>
        </pc:sldMkLst>
        <pc:spChg chg="add mod">
          <ac:chgData name="Chittaranjan Hens" userId="6fc03958433e8a43" providerId="LiveId" clId="{D39B017B-E82D-486B-81EC-6B8374D07A19}" dt="2023-05-31T10:09:26.096" v="1032" actId="20577"/>
          <ac:spMkLst>
            <pc:docMk/>
            <pc:sldMk cId="4016540120" sldId="304"/>
            <ac:spMk id="2" creationId="{09529354-58FC-0C6D-1258-1796CF391162}"/>
          </ac:spMkLst>
        </pc:spChg>
      </pc:sldChg>
      <pc:sldChg chg="addSp delSp modSp mod">
        <pc:chgData name="Chittaranjan Hens" userId="6fc03958433e8a43" providerId="LiveId" clId="{D39B017B-E82D-486B-81EC-6B8374D07A19}" dt="2023-05-31T10:09:56.660" v="1056" actId="14100"/>
        <pc:sldMkLst>
          <pc:docMk/>
          <pc:sldMk cId="1282961862" sldId="305"/>
        </pc:sldMkLst>
        <pc:spChg chg="add del mod">
          <ac:chgData name="Chittaranjan Hens" userId="6fc03958433e8a43" providerId="LiveId" clId="{D39B017B-E82D-486B-81EC-6B8374D07A19}" dt="2023-05-31T10:07:25.499" v="1003" actId="478"/>
          <ac:spMkLst>
            <pc:docMk/>
            <pc:sldMk cId="1282961862" sldId="305"/>
            <ac:spMk id="2" creationId="{92EFB1FC-C36C-98B4-9861-EC022293CB33}"/>
          </ac:spMkLst>
        </pc:spChg>
        <pc:spChg chg="add mod">
          <ac:chgData name="Chittaranjan Hens" userId="6fc03958433e8a43" providerId="LiveId" clId="{D39B017B-E82D-486B-81EC-6B8374D07A19}" dt="2023-05-31T10:09:56.660" v="1056" actId="14100"/>
          <ac:spMkLst>
            <pc:docMk/>
            <pc:sldMk cId="1282961862" sldId="305"/>
            <ac:spMk id="4" creationId="{8BF974A9-2D12-7724-EF9C-9A044AEE1DDB}"/>
          </ac:spMkLst>
        </pc:spChg>
        <pc:picChg chg="mod">
          <ac:chgData name="Chittaranjan Hens" userId="6fc03958433e8a43" providerId="LiveId" clId="{D39B017B-E82D-486B-81EC-6B8374D07A19}" dt="2023-05-31T10:07:29.744" v="1004" actId="1076"/>
          <ac:picMkLst>
            <pc:docMk/>
            <pc:sldMk cId="1282961862" sldId="305"/>
            <ac:picMk id="3" creationId="{A431CADA-1E52-15C7-E69E-81CB7961BE95}"/>
          </ac:picMkLst>
        </pc:picChg>
        <pc:picChg chg="mod">
          <ac:chgData name="Chittaranjan Hens" userId="6fc03958433e8a43" providerId="LiveId" clId="{D39B017B-E82D-486B-81EC-6B8374D07A19}" dt="2023-05-31T10:07:29.744" v="1004" actId="1076"/>
          <ac:picMkLst>
            <pc:docMk/>
            <pc:sldMk cId="1282961862" sldId="305"/>
            <ac:picMk id="5" creationId="{8E191DC5-783E-8CB0-C2F6-F4FEF6BC2EBD}"/>
          </ac:picMkLst>
        </pc:picChg>
      </pc:sldChg>
      <pc:sldChg chg="addSp modSp">
        <pc:chgData name="Chittaranjan Hens" userId="6fc03958433e8a43" providerId="LiveId" clId="{D39B017B-E82D-486B-81EC-6B8374D07A19}" dt="2023-05-30T10:15:01.895" v="921"/>
        <pc:sldMkLst>
          <pc:docMk/>
          <pc:sldMk cId="4109339086" sldId="306"/>
        </pc:sldMkLst>
        <pc:spChg chg="add mod">
          <ac:chgData name="Chittaranjan Hens" userId="6fc03958433e8a43" providerId="LiveId" clId="{D39B017B-E82D-486B-81EC-6B8374D07A19}" dt="2023-05-30T10:15:01.895" v="921"/>
          <ac:spMkLst>
            <pc:docMk/>
            <pc:sldMk cId="4109339086" sldId="306"/>
            <ac:spMk id="3" creationId="{E8CA698F-22F0-1F41-F2C0-E8AA8AF4F3CB}"/>
          </ac:spMkLst>
        </pc:spChg>
      </pc:sldChg>
      <pc:sldChg chg="addSp modSp">
        <pc:chgData name="Chittaranjan Hens" userId="6fc03958433e8a43" providerId="LiveId" clId="{D39B017B-E82D-486B-81EC-6B8374D07A19}" dt="2023-05-30T10:14:59.431" v="920"/>
        <pc:sldMkLst>
          <pc:docMk/>
          <pc:sldMk cId="3393181670" sldId="307"/>
        </pc:sldMkLst>
        <pc:spChg chg="add mod">
          <ac:chgData name="Chittaranjan Hens" userId="6fc03958433e8a43" providerId="LiveId" clId="{D39B017B-E82D-486B-81EC-6B8374D07A19}" dt="2023-05-30T10:14:59.431" v="920"/>
          <ac:spMkLst>
            <pc:docMk/>
            <pc:sldMk cId="3393181670" sldId="307"/>
            <ac:spMk id="3" creationId="{F910DFA2-9D9F-2165-08A5-2895AD7C5F07}"/>
          </ac:spMkLst>
        </pc:spChg>
      </pc:sldChg>
      <pc:sldChg chg="addSp modSp">
        <pc:chgData name="Chittaranjan Hens" userId="6fc03958433e8a43" providerId="LiveId" clId="{D39B017B-E82D-486B-81EC-6B8374D07A19}" dt="2023-05-30T10:15:05.394" v="922"/>
        <pc:sldMkLst>
          <pc:docMk/>
          <pc:sldMk cId="1738067527" sldId="308"/>
        </pc:sldMkLst>
        <pc:spChg chg="add mod">
          <ac:chgData name="Chittaranjan Hens" userId="6fc03958433e8a43" providerId="LiveId" clId="{D39B017B-E82D-486B-81EC-6B8374D07A19}" dt="2023-05-30T10:15:05.394" v="922"/>
          <ac:spMkLst>
            <pc:docMk/>
            <pc:sldMk cId="1738067527" sldId="308"/>
            <ac:spMk id="3" creationId="{D2E6BE1C-C40A-0D5C-ED5B-EF8E8EEE9DEF}"/>
          </ac:spMkLst>
        </pc:spChg>
      </pc:sldChg>
      <pc:sldChg chg="addSp modSp mod modAnim">
        <pc:chgData name="Chittaranjan Hens" userId="6fc03958433e8a43" providerId="LiveId" clId="{D39B017B-E82D-486B-81EC-6B8374D07A19}" dt="2023-05-31T10:17:09.236" v="1083" actId="207"/>
        <pc:sldMkLst>
          <pc:docMk/>
          <pc:sldMk cId="747531419" sldId="309"/>
        </pc:sldMkLst>
        <pc:spChg chg="add mod">
          <ac:chgData name="Chittaranjan Hens" userId="6fc03958433e8a43" providerId="LiveId" clId="{D39B017B-E82D-486B-81EC-6B8374D07A19}" dt="2023-05-30T10:15:15.770" v="934" actId="20577"/>
          <ac:spMkLst>
            <pc:docMk/>
            <pc:sldMk cId="747531419" sldId="309"/>
            <ac:spMk id="2" creationId="{5ABE804B-8770-6997-AAFC-3A61CAC669F5}"/>
          </ac:spMkLst>
        </pc:spChg>
        <pc:spChg chg="add mod">
          <ac:chgData name="Chittaranjan Hens" userId="6fc03958433e8a43" providerId="LiveId" clId="{D39B017B-E82D-486B-81EC-6B8374D07A19}" dt="2023-05-31T10:11:43.684" v="1061" actId="1582"/>
          <ac:spMkLst>
            <pc:docMk/>
            <pc:sldMk cId="747531419" sldId="309"/>
            <ac:spMk id="3" creationId="{7702582A-9EFD-A472-D40F-899B02433167}"/>
          </ac:spMkLst>
        </pc:spChg>
        <pc:spChg chg="add mod">
          <ac:chgData name="Chittaranjan Hens" userId="6fc03958433e8a43" providerId="LiveId" clId="{D39B017B-E82D-486B-81EC-6B8374D07A19}" dt="2023-05-31T10:12:02.028" v="1065" actId="14100"/>
          <ac:spMkLst>
            <pc:docMk/>
            <pc:sldMk cId="747531419" sldId="309"/>
            <ac:spMk id="4" creationId="{FA55A18A-7CC5-B439-5900-4FA895841CEE}"/>
          </ac:spMkLst>
        </pc:spChg>
        <pc:spChg chg="add mod">
          <ac:chgData name="Chittaranjan Hens" userId="6fc03958433e8a43" providerId="LiveId" clId="{D39B017B-E82D-486B-81EC-6B8374D07A19}" dt="2023-05-31T10:13:18.258" v="1069" actId="14100"/>
          <ac:spMkLst>
            <pc:docMk/>
            <pc:sldMk cId="747531419" sldId="309"/>
            <ac:spMk id="7" creationId="{9A31F416-9C0D-7A91-911E-859A8C090E0A}"/>
          </ac:spMkLst>
        </pc:spChg>
        <pc:spChg chg="add mod">
          <ac:chgData name="Chittaranjan Hens" userId="6fc03958433e8a43" providerId="LiveId" clId="{D39B017B-E82D-486B-81EC-6B8374D07A19}" dt="2023-05-31T10:17:09.236" v="1083" actId="207"/>
          <ac:spMkLst>
            <pc:docMk/>
            <pc:sldMk cId="747531419" sldId="309"/>
            <ac:spMk id="8" creationId="{64E995E3-82AB-1495-27F2-E0A2485078AD}"/>
          </ac:spMkLst>
        </pc:spChg>
      </pc:sldChg>
      <pc:sldChg chg="addSp modSp mod">
        <pc:chgData name="Chittaranjan Hens" userId="6fc03958433e8a43" providerId="LiveId" clId="{D39B017B-E82D-486B-81EC-6B8374D07A19}" dt="2023-05-31T10:14:12.968" v="1073" actId="14100"/>
        <pc:sldMkLst>
          <pc:docMk/>
          <pc:sldMk cId="3482557309" sldId="310"/>
        </pc:sldMkLst>
        <pc:spChg chg="add mod">
          <ac:chgData name="Chittaranjan Hens" userId="6fc03958433e8a43" providerId="LiveId" clId="{D39B017B-E82D-486B-81EC-6B8374D07A19}" dt="2023-05-30T10:15:23.465" v="935"/>
          <ac:spMkLst>
            <pc:docMk/>
            <pc:sldMk cId="3482557309" sldId="310"/>
            <ac:spMk id="2" creationId="{FC49AEFB-2560-BD1B-7E25-F9356720E246}"/>
          </ac:spMkLst>
        </pc:spChg>
        <pc:spChg chg="add mod">
          <ac:chgData name="Chittaranjan Hens" userId="6fc03958433e8a43" providerId="LiveId" clId="{D39B017B-E82D-486B-81EC-6B8374D07A19}" dt="2023-05-31T10:14:12.968" v="1073" actId="14100"/>
          <ac:spMkLst>
            <pc:docMk/>
            <pc:sldMk cId="3482557309" sldId="310"/>
            <ac:spMk id="3" creationId="{4537DF8F-A038-A547-82EA-A1CA891239E7}"/>
          </ac:spMkLst>
        </pc:spChg>
      </pc:sldChg>
      <pc:sldChg chg="addSp modSp mod">
        <pc:chgData name="Chittaranjan Hens" userId="6fc03958433e8a43" providerId="LiveId" clId="{D39B017B-E82D-486B-81EC-6B8374D07A19}" dt="2023-05-30T10:16:08.122" v="940" actId="14100"/>
        <pc:sldMkLst>
          <pc:docMk/>
          <pc:sldMk cId="2910418527" sldId="311"/>
        </pc:sldMkLst>
        <pc:spChg chg="add mod">
          <ac:chgData name="Chittaranjan Hens" userId="6fc03958433e8a43" providerId="LiveId" clId="{D39B017B-E82D-486B-81EC-6B8374D07A19}" dt="2023-05-30T10:16:08.122" v="940" actId="14100"/>
          <ac:spMkLst>
            <pc:docMk/>
            <pc:sldMk cId="2910418527" sldId="311"/>
            <ac:spMk id="2" creationId="{BE0AB511-84EA-2CB6-1CBA-780D1D038751}"/>
          </ac:spMkLst>
        </pc:spChg>
      </pc:sldChg>
      <pc:sldChg chg="addSp modSp mod">
        <pc:chgData name="Chittaranjan Hens" userId="6fc03958433e8a43" providerId="LiveId" clId="{D39B017B-E82D-486B-81EC-6B8374D07A19}" dt="2023-05-31T10:18:08.531" v="1091" actId="164"/>
        <pc:sldMkLst>
          <pc:docMk/>
          <pc:sldMk cId="3755535498" sldId="312"/>
        </pc:sldMkLst>
        <pc:spChg chg="add mod">
          <ac:chgData name="Chittaranjan Hens" userId="6fc03958433e8a43" providerId="LiveId" clId="{D39B017B-E82D-486B-81EC-6B8374D07A19}" dt="2023-05-30T10:16:02.529" v="938" actId="1076"/>
          <ac:spMkLst>
            <pc:docMk/>
            <pc:sldMk cId="3755535498" sldId="312"/>
            <ac:spMk id="3" creationId="{B362DBB6-9086-98DB-1DF3-CCE19CDBF1C1}"/>
          </ac:spMkLst>
        </pc:spChg>
        <pc:spChg chg="add mod">
          <ac:chgData name="Chittaranjan Hens" userId="6fc03958433e8a43" providerId="LiveId" clId="{D39B017B-E82D-486B-81EC-6B8374D07A19}" dt="2023-05-31T10:18:08.531" v="1091" actId="164"/>
          <ac:spMkLst>
            <pc:docMk/>
            <pc:sldMk cId="3755535498" sldId="312"/>
            <ac:spMk id="4" creationId="{257D10EE-71BE-A9DF-4009-49F60565D0C9}"/>
          </ac:spMkLst>
        </pc:spChg>
        <pc:grpChg chg="add mod">
          <ac:chgData name="Chittaranjan Hens" userId="6fc03958433e8a43" providerId="LiveId" clId="{D39B017B-E82D-486B-81EC-6B8374D07A19}" dt="2023-05-31T10:18:08.531" v="1091" actId="164"/>
          <ac:grpSpMkLst>
            <pc:docMk/>
            <pc:sldMk cId="3755535498" sldId="312"/>
            <ac:grpSpMk id="5" creationId="{D9F1DA0E-1BFF-EBBE-790E-9EEE627F1B7F}"/>
          </ac:grpSpMkLst>
        </pc:grpChg>
        <pc:picChg chg="mod">
          <ac:chgData name="Chittaranjan Hens" userId="6fc03958433e8a43" providerId="LiveId" clId="{D39B017B-E82D-486B-81EC-6B8374D07A19}" dt="2023-05-31T10:18:08.531" v="1091" actId="164"/>
          <ac:picMkLst>
            <pc:docMk/>
            <pc:sldMk cId="3755535498" sldId="312"/>
            <ac:picMk id="8" creationId="{DB653951-A848-006B-2AA6-174E4D3A76F0}"/>
          </ac:picMkLst>
        </pc:picChg>
        <pc:picChg chg="mod">
          <ac:chgData name="Chittaranjan Hens" userId="6fc03958433e8a43" providerId="LiveId" clId="{D39B017B-E82D-486B-81EC-6B8374D07A19}" dt="2023-05-31T10:17:35.343" v="1085" actId="1076"/>
          <ac:picMkLst>
            <pc:docMk/>
            <pc:sldMk cId="3755535498" sldId="312"/>
            <ac:picMk id="10" creationId="{EA557DD5-2C1F-47AD-F3C0-CB5BEEBACA5B}"/>
          </ac:picMkLst>
        </pc:picChg>
      </pc:sldChg>
      <pc:sldChg chg="addSp modSp mod">
        <pc:chgData name="Chittaranjan Hens" userId="6fc03958433e8a43" providerId="LiveId" clId="{D39B017B-E82D-486B-81EC-6B8374D07A19}" dt="2023-05-30T05:50:08.024" v="564" actId="1076"/>
        <pc:sldMkLst>
          <pc:docMk/>
          <pc:sldMk cId="695655287" sldId="313"/>
        </pc:sldMkLst>
        <pc:spChg chg="add mod">
          <ac:chgData name="Chittaranjan Hens" userId="6fc03958433e8a43" providerId="LiveId" clId="{D39B017B-E82D-486B-81EC-6B8374D07A19}" dt="2023-05-30T05:49:49.946" v="558" actId="207"/>
          <ac:spMkLst>
            <pc:docMk/>
            <pc:sldMk cId="695655287" sldId="313"/>
            <ac:spMk id="2" creationId="{422F96FB-22CC-2287-A907-20AD5953E917}"/>
          </ac:spMkLst>
        </pc:spChg>
        <pc:picChg chg="mod">
          <ac:chgData name="Chittaranjan Hens" userId="6fc03958433e8a43" providerId="LiveId" clId="{D39B017B-E82D-486B-81EC-6B8374D07A19}" dt="2023-05-30T05:49:29.390" v="530" actId="1076"/>
          <ac:picMkLst>
            <pc:docMk/>
            <pc:sldMk cId="695655287" sldId="313"/>
            <ac:picMk id="4" creationId="{E86DB9F7-700B-9F38-0F26-521DB3A3FBC4}"/>
          </ac:picMkLst>
        </pc:picChg>
        <pc:picChg chg="mod">
          <ac:chgData name="Chittaranjan Hens" userId="6fc03958433e8a43" providerId="LiveId" clId="{D39B017B-E82D-486B-81EC-6B8374D07A19}" dt="2023-05-30T05:50:08.024" v="564" actId="1076"/>
          <ac:picMkLst>
            <pc:docMk/>
            <pc:sldMk cId="695655287" sldId="313"/>
            <ac:picMk id="7" creationId="{2586E254-A097-B8EE-1927-220A5AB54384}"/>
          </ac:picMkLst>
        </pc:picChg>
      </pc:sldChg>
      <pc:sldChg chg="addSp delSp modSp mod">
        <pc:chgData name="Chittaranjan Hens" userId="6fc03958433e8a43" providerId="LiveId" clId="{D39B017B-E82D-486B-81EC-6B8374D07A19}" dt="2023-05-30T05:52:24.304" v="580"/>
        <pc:sldMkLst>
          <pc:docMk/>
          <pc:sldMk cId="1751258518" sldId="314"/>
        </pc:sldMkLst>
        <pc:spChg chg="add del mod">
          <ac:chgData name="Chittaranjan Hens" userId="6fc03958433e8a43" providerId="LiveId" clId="{D39B017B-E82D-486B-81EC-6B8374D07A19}" dt="2023-05-30T05:52:23.161" v="579" actId="478"/>
          <ac:spMkLst>
            <pc:docMk/>
            <pc:sldMk cId="1751258518" sldId="314"/>
            <ac:spMk id="2" creationId="{9B89F887-CCED-CDD4-38E6-D35AD8D43CD4}"/>
          </ac:spMkLst>
        </pc:spChg>
        <pc:spChg chg="add mod">
          <ac:chgData name="Chittaranjan Hens" userId="6fc03958433e8a43" providerId="LiveId" clId="{D39B017B-E82D-486B-81EC-6B8374D07A19}" dt="2023-05-30T05:52:24.304" v="580"/>
          <ac:spMkLst>
            <pc:docMk/>
            <pc:sldMk cId="1751258518" sldId="314"/>
            <ac:spMk id="9" creationId="{C1170941-9696-6ECD-94C1-A42AFDC6326A}"/>
          </ac:spMkLst>
        </pc:spChg>
        <pc:picChg chg="mod">
          <ac:chgData name="Chittaranjan Hens" userId="6fc03958433e8a43" providerId="LiveId" clId="{D39B017B-E82D-486B-81EC-6B8374D07A19}" dt="2023-05-30T05:51:22.464" v="569" actId="1366"/>
          <ac:picMkLst>
            <pc:docMk/>
            <pc:sldMk cId="1751258518" sldId="314"/>
            <ac:picMk id="3" creationId="{4F161717-BA73-A5A0-E9E7-96929825C05C}"/>
          </ac:picMkLst>
        </pc:picChg>
        <pc:picChg chg="del mod">
          <ac:chgData name="Chittaranjan Hens" userId="6fc03958433e8a43" providerId="LiveId" clId="{D39B017B-E82D-486B-81EC-6B8374D07A19}" dt="2023-05-30T05:50:03.759" v="562" actId="478"/>
          <ac:picMkLst>
            <pc:docMk/>
            <pc:sldMk cId="1751258518" sldId="314"/>
            <ac:picMk id="4" creationId="{E86DB9F7-700B-9F38-0F26-521DB3A3FBC4}"/>
          </ac:picMkLst>
        </pc:picChg>
        <pc:picChg chg="del">
          <ac:chgData name="Chittaranjan Hens" userId="6fc03958433e8a43" providerId="LiveId" clId="{D39B017B-E82D-486B-81EC-6B8374D07A19}" dt="2023-05-30T05:50:11.437" v="565" actId="478"/>
          <ac:picMkLst>
            <pc:docMk/>
            <pc:sldMk cId="1751258518" sldId="314"/>
            <ac:picMk id="5" creationId="{881FC9FC-4905-82DF-FE4B-F237F0F95F8C}"/>
          </ac:picMkLst>
        </pc:picChg>
        <pc:picChg chg="add mod">
          <ac:chgData name="Chittaranjan Hens" userId="6fc03958433e8a43" providerId="LiveId" clId="{D39B017B-E82D-486B-81EC-6B8374D07A19}" dt="2023-05-30T05:50:04.908" v="563"/>
          <ac:picMkLst>
            <pc:docMk/>
            <pc:sldMk cId="1751258518" sldId="314"/>
            <ac:picMk id="7" creationId="{9B94A2D6-C570-A6F7-146B-8283C2919BDE}"/>
          </ac:picMkLst>
        </pc:picChg>
        <pc:picChg chg="add mod">
          <ac:chgData name="Chittaranjan Hens" userId="6fc03958433e8a43" providerId="LiveId" clId="{D39B017B-E82D-486B-81EC-6B8374D07A19}" dt="2023-05-30T05:50:12.710" v="566"/>
          <ac:picMkLst>
            <pc:docMk/>
            <pc:sldMk cId="1751258518" sldId="314"/>
            <ac:picMk id="8" creationId="{9C67806D-7CC4-936F-0A3A-F7BB903EDAB8}"/>
          </ac:picMkLst>
        </pc:picChg>
      </pc:sldChg>
      <pc:sldChg chg="addSp delSp modSp mod">
        <pc:chgData name="Chittaranjan Hens" userId="6fc03958433e8a43" providerId="LiveId" clId="{D39B017B-E82D-486B-81EC-6B8374D07A19}" dt="2023-05-30T05:52:31.061" v="583"/>
        <pc:sldMkLst>
          <pc:docMk/>
          <pc:sldMk cId="1205423748" sldId="315"/>
        </pc:sldMkLst>
        <pc:spChg chg="add mod">
          <ac:chgData name="Chittaranjan Hens" userId="6fc03958433e8a43" providerId="LiveId" clId="{D39B017B-E82D-486B-81EC-6B8374D07A19}" dt="2023-05-30T05:52:31.061" v="583"/>
          <ac:spMkLst>
            <pc:docMk/>
            <pc:sldMk cId="1205423748" sldId="315"/>
            <ac:spMk id="8" creationId="{71F1D6B4-17F6-5633-C165-C1A9ECEC13FE}"/>
          </ac:spMkLst>
        </pc:spChg>
        <pc:picChg chg="add mod">
          <ac:chgData name="Chittaranjan Hens" userId="6fc03958433e8a43" providerId="LiveId" clId="{D39B017B-E82D-486B-81EC-6B8374D07A19}" dt="2023-05-30T05:52:28.150" v="581" actId="1076"/>
          <ac:picMkLst>
            <pc:docMk/>
            <pc:sldMk cId="1205423748" sldId="315"/>
            <ac:picMk id="2" creationId="{9B0C4752-55B3-89CB-2C7D-C0EFB0FF31B9}"/>
          </ac:picMkLst>
        </pc:picChg>
        <pc:picChg chg="del mod">
          <ac:chgData name="Chittaranjan Hens" userId="6fc03958433e8a43" providerId="LiveId" clId="{D39B017B-E82D-486B-81EC-6B8374D07A19}" dt="2023-05-30T05:51:25.472" v="570" actId="478"/>
          <ac:picMkLst>
            <pc:docMk/>
            <pc:sldMk cId="1205423748" sldId="315"/>
            <ac:picMk id="3" creationId="{4F161717-BA73-A5A0-E9E7-96929825C05C}"/>
          </ac:picMkLst>
        </pc:picChg>
        <pc:picChg chg="del">
          <ac:chgData name="Chittaranjan Hens" userId="6fc03958433e8a43" providerId="LiveId" clId="{D39B017B-E82D-486B-81EC-6B8374D07A19}" dt="2023-05-30T05:52:01.555" v="576" actId="478"/>
          <ac:picMkLst>
            <pc:docMk/>
            <pc:sldMk cId="1205423748" sldId="315"/>
            <ac:picMk id="4" creationId="{E86DB9F7-700B-9F38-0F26-521DB3A3FBC4}"/>
          </ac:picMkLst>
        </pc:picChg>
        <pc:picChg chg="del">
          <ac:chgData name="Chittaranjan Hens" userId="6fc03958433e8a43" providerId="LiveId" clId="{D39B017B-E82D-486B-81EC-6B8374D07A19}" dt="2023-05-30T05:51:58.899" v="575" actId="478"/>
          <ac:picMkLst>
            <pc:docMk/>
            <pc:sldMk cId="1205423748" sldId="315"/>
            <ac:picMk id="5" creationId="{881FC9FC-4905-82DF-FE4B-F237F0F95F8C}"/>
          </ac:picMkLst>
        </pc:picChg>
        <pc:picChg chg="mod">
          <ac:chgData name="Chittaranjan Hens" userId="6fc03958433e8a43" providerId="LiveId" clId="{D39B017B-E82D-486B-81EC-6B8374D07A19}" dt="2023-05-30T05:52:29.865" v="582" actId="1076"/>
          <ac:picMkLst>
            <pc:docMk/>
            <pc:sldMk cId="1205423748" sldId="315"/>
            <ac:picMk id="7" creationId="{CE11E79C-1254-A428-A94C-C203F72B0973}"/>
          </ac:picMkLst>
        </pc:picChg>
      </pc:sldChg>
      <pc:sldChg chg="addSp delSp modSp add mod modAnim">
        <pc:chgData name="Chittaranjan Hens" userId="6fc03958433e8a43" providerId="LiveId" clId="{D39B017B-E82D-486B-81EC-6B8374D07A19}" dt="2023-05-31T10:23:12.439" v="1113" actId="164"/>
        <pc:sldMkLst>
          <pc:docMk/>
          <pc:sldMk cId="2988478228" sldId="316"/>
        </pc:sldMkLst>
        <pc:spChg chg="add mod">
          <ac:chgData name="Chittaranjan Hens" userId="6fc03958433e8a43" providerId="LiveId" clId="{D39B017B-E82D-486B-81EC-6B8374D07A19}" dt="2023-05-31T10:22:46.559" v="1108" actId="20577"/>
          <ac:spMkLst>
            <pc:docMk/>
            <pc:sldMk cId="2988478228" sldId="316"/>
            <ac:spMk id="2" creationId="{C6ED2466-D2BF-99E1-91D6-0CA5F761364D}"/>
          </ac:spMkLst>
        </pc:spChg>
        <pc:spChg chg="add mod">
          <ac:chgData name="Chittaranjan Hens" userId="6fc03958433e8a43" providerId="LiveId" clId="{D39B017B-E82D-486B-81EC-6B8374D07A19}" dt="2023-05-31T10:23:12.439" v="1113" actId="164"/>
          <ac:spMkLst>
            <pc:docMk/>
            <pc:sldMk cId="2988478228" sldId="316"/>
            <ac:spMk id="4" creationId="{E2123C74-FDF7-637D-3F72-F21673DA1BDA}"/>
          </ac:spMkLst>
        </pc:spChg>
        <pc:spChg chg="add mod">
          <ac:chgData name="Chittaranjan Hens" userId="6fc03958433e8a43" providerId="LiveId" clId="{D39B017B-E82D-486B-81EC-6B8374D07A19}" dt="2023-05-31T10:23:12.439" v="1113" actId="164"/>
          <ac:spMkLst>
            <pc:docMk/>
            <pc:sldMk cId="2988478228" sldId="316"/>
            <ac:spMk id="11" creationId="{DE949DA4-FDA6-764F-2B2D-AB358736F710}"/>
          </ac:spMkLst>
        </pc:spChg>
        <pc:grpChg chg="add mod">
          <ac:chgData name="Chittaranjan Hens" userId="6fc03958433e8a43" providerId="LiveId" clId="{D39B017B-E82D-486B-81EC-6B8374D07A19}" dt="2023-05-31T10:23:12.439" v="1113" actId="164"/>
          <ac:grpSpMkLst>
            <pc:docMk/>
            <pc:sldMk cId="2988478228" sldId="316"/>
            <ac:grpSpMk id="5" creationId="{A6DD329A-2C05-1237-AF4C-264CAB5585CC}"/>
          </ac:grpSpMkLst>
        </pc:grpChg>
        <pc:picChg chg="add mod">
          <ac:chgData name="Chittaranjan Hens" userId="6fc03958433e8a43" providerId="LiveId" clId="{D39B017B-E82D-486B-81EC-6B8374D07A19}" dt="2023-05-31T10:22:30.773" v="1107" actId="1076"/>
          <ac:picMkLst>
            <pc:docMk/>
            <pc:sldMk cId="2988478228" sldId="316"/>
            <ac:picMk id="3" creationId="{13944692-3AB5-BB73-DF48-8D7AF416AC4C}"/>
          </ac:picMkLst>
        </pc:picChg>
        <pc:picChg chg="del mod">
          <ac:chgData name="Chittaranjan Hens" userId="6fc03958433e8a43" providerId="LiveId" clId="{D39B017B-E82D-486B-81EC-6B8374D07A19}" dt="2023-05-29T05:42:44.081" v="2" actId="478"/>
          <ac:picMkLst>
            <pc:docMk/>
            <pc:sldMk cId="2988478228" sldId="316"/>
            <ac:picMk id="3" creationId="{4F161717-BA73-A5A0-E9E7-96929825C05C}"/>
          </ac:picMkLst>
        </pc:picChg>
        <pc:picChg chg="del">
          <ac:chgData name="Chittaranjan Hens" userId="6fc03958433e8a43" providerId="LiveId" clId="{D39B017B-E82D-486B-81EC-6B8374D07A19}" dt="2023-05-29T05:42:44.081" v="2" actId="478"/>
          <ac:picMkLst>
            <pc:docMk/>
            <pc:sldMk cId="2988478228" sldId="316"/>
            <ac:picMk id="4" creationId="{E86DB9F7-700B-9F38-0F26-521DB3A3FBC4}"/>
          </ac:picMkLst>
        </pc:picChg>
        <pc:picChg chg="del">
          <ac:chgData name="Chittaranjan Hens" userId="6fc03958433e8a43" providerId="LiveId" clId="{D39B017B-E82D-486B-81EC-6B8374D07A19}" dt="2023-05-29T05:42:44.081" v="2" actId="478"/>
          <ac:picMkLst>
            <pc:docMk/>
            <pc:sldMk cId="2988478228" sldId="316"/>
            <ac:picMk id="5" creationId="{881FC9FC-4905-82DF-FE4B-F237F0F95F8C}"/>
          </ac:picMkLst>
        </pc:picChg>
        <pc:picChg chg="del">
          <ac:chgData name="Chittaranjan Hens" userId="6fc03958433e8a43" providerId="LiveId" clId="{D39B017B-E82D-486B-81EC-6B8374D07A19}" dt="2023-05-29T05:42:44.081" v="2" actId="478"/>
          <ac:picMkLst>
            <pc:docMk/>
            <pc:sldMk cId="2988478228" sldId="316"/>
            <ac:picMk id="7" creationId="{CE11E79C-1254-A428-A94C-C203F72B0973}"/>
          </ac:picMkLst>
        </pc:picChg>
        <pc:picChg chg="add mod">
          <ac:chgData name="Chittaranjan Hens" userId="6fc03958433e8a43" providerId="LiveId" clId="{D39B017B-E82D-486B-81EC-6B8374D07A19}" dt="2023-05-29T05:42:54.375" v="6" actId="1076"/>
          <ac:picMkLst>
            <pc:docMk/>
            <pc:sldMk cId="2988478228" sldId="316"/>
            <ac:picMk id="8" creationId="{09954ECE-0C78-9D1C-E606-7142E70A008A}"/>
          </ac:picMkLst>
        </pc:picChg>
        <pc:picChg chg="add mod modCrop">
          <ac:chgData name="Chittaranjan Hens" userId="6fc03958433e8a43" providerId="LiveId" clId="{D39B017B-E82D-486B-81EC-6B8374D07A19}" dt="2023-05-31T10:23:12.439" v="1113" actId="164"/>
          <ac:picMkLst>
            <pc:docMk/>
            <pc:sldMk cId="2988478228" sldId="316"/>
            <ac:picMk id="10" creationId="{BB0D1E41-9E00-213C-7AE2-6AF369B68C11}"/>
          </ac:picMkLst>
        </pc:picChg>
      </pc:sldChg>
      <pc:sldChg chg="addSp delSp modSp add mod delAnim">
        <pc:chgData name="Chittaranjan Hens" userId="6fc03958433e8a43" providerId="LiveId" clId="{D39B017B-E82D-486B-81EC-6B8374D07A19}" dt="2023-05-30T05:53:11.441" v="602"/>
        <pc:sldMkLst>
          <pc:docMk/>
          <pc:sldMk cId="771689001" sldId="317"/>
        </pc:sldMkLst>
        <pc:spChg chg="add mod">
          <ac:chgData name="Chittaranjan Hens" userId="6fc03958433e8a43" providerId="LiveId" clId="{D39B017B-E82D-486B-81EC-6B8374D07A19}" dt="2023-05-30T05:53:11.441" v="602"/>
          <ac:spMkLst>
            <pc:docMk/>
            <pc:sldMk cId="771689001" sldId="317"/>
            <ac:spMk id="2" creationId="{4F387DB7-AF7B-0FBB-C324-4F4FD0A7FF29}"/>
          </ac:spMkLst>
        </pc:spChg>
        <pc:picChg chg="add mod">
          <ac:chgData name="Chittaranjan Hens" userId="6fc03958433e8a43" providerId="LiveId" clId="{D39B017B-E82D-486B-81EC-6B8374D07A19}" dt="2023-05-29T05:45:03.977" v="19" actId="1076"/>
          <ac:picMkLst>
            <pc:docMk/>
            <pc:sldMk cId="771689001" sldId="317"/>
            <ac:picMk id="3" creationId="{BFF3FA4B-80A6-4796-D584-DBE657AA1E36}"/>
          </ac:picMkLst>
        </pc:picChg>
        <pc:picChg chg="del">
          <ac:chgData name="Chittaranjan Hens" userId="6fc03958433e8a43" providerId="LiveId" clId="{D39B017B-E82D-486B-81EC-6B8374D07A19}" dt="2023-05-29T05:44:59.304" v="16" actId="478"/>
          <ac:picMkLst>
            <pc:docMk/>
            <pc:sldMk cId="771689001" sldId="317"/>
            <ac:picMk id="10" creationId="{BB0D1E41-9E00-213C-7AE2-6AF369B68C11}"/>
          </ac:picMkLst>
        </pc:picChg>
      </pc:sldChg>
      <pc:sldChg chg="addSp delSp modSp add mod modAnim">
        <pc:chgData name="Chittaranjan Hens" userId="6fc03958433e8a43" providerId="LiveId" clId="{D39B017B-E82D-486B-81EC-6B8374D07A19}" dt="2023-05-30T05:53:27.479" v="603"/>
        <pc:sldMkLst>
          <pc:docMk/>
          <pc:sldMk cId="3062050052" sldId="318"/>
        </pc:sldMkLst>
        <pc:spChg chg="add mod">
          <ac:chgData name="Chittaranjan Hens" userId="6fc03958433e8a43" providerId="LiveId" clId="{D39B017B-E82D-486B-81EC-6B8374D07A19}" dt="2023-05-30T05:53:27.479" v="603"/>
          <ac:spMkLst>
            <pc:docMk/>
            <pc:sldMk cId="3062050052" sldId="318"/>
            <ac:spMk id="2" creationId="{57E8FAD3-83F7-89B7-3ED4-44AE467DCAEE}"/>
          </ac:spMkLst>
        </pc:spChg>
        <pc:picChg chg="mod">
          <ac:chgData name="Chittaranjan Hens" userId="6fc03958433e8a43" providerId="LiveId" clId="{D39B017B-E82D-486B-81EC-6B8374D07A19}" dt="2023-05-29T05:45:22.200" v="22" actId="1076"/>
          <ac:picMkLst>
            <pc:docMk/>
            <pc:sldMk cId="3062050052" sldId="318"/>
            <ac:picMk id="3" creationId="{BFF3FA4B-80A6-4796-D584-DBE657AA1E36}"/>
          </ac:picMkLst>
        </pc:picChg>
        <pc:picChg chg="add mod">
          <ac:chgData name="Chittaranjan Hens" userId="6fc03958433e8a43" providerId="LiveId" clId="{D39B017B-E82D-486B-81EC-6B8374D07A19}" dt="2023-05-29T05:45:49.329" v="27" actId="1076"/>
          <ac:picMkLst>
            <pc:docMk/>
            <pc:sldMk cId="3062050052" sldId="318"/>
            <ac:picMk id="4" creationId="{B773DDC4-332E-3563-7ED0-E7EE9049DF0B}"/>
          </ac:picMkLst>
        </pc:picChg>
        <pc:picChg chg="add mod">
          <ac:chgData name="Chittaranjan Hens" userId="6fc03958433e8a43" providerId="LiveId" clId="{D39B017B-E82D-486B-81EC-6B8374D07A19}" dt="2023-05-29T15:29:35.808" v="31" actId="14100"/>
          <ac:picMkLst>
            <pc:docMk/>
            <pc:sldMk cId="3062050052" sldId="318"/>
            <ac:picMk id="5" creationId="{3DBEA4A7-3166-F643-3517-8C8A5834293B}"/>
          </ac:picMkLst>
        </pc:picChg>
        <pc:picChg chg="del">
          <ac:chgData name="Chittaranjan Hens" userId="6fc03958433e8a43" providerId="LiveId" clId="{D39B017B-E82D-486B-81EC-6B8374D07A19}" dt="2023-05-29T05:45:21.092" v="21" actId="478"/>
          <ac:picMkLst>
            <pc:docMk/>
            <pc:sldMk cId="3062050052" sldId="318"/>
            <ac:picMk id="8" creationId="{09954ECE-0C78-9D1C-E606-7142E70A008A}"/>
          </ac:picMkLst>
        </pc:picChg>
      </pc:sldChg>
      <pc:sldChg chg="addSp delSp modSp add del mod delAnim">
        <pc:chgData name="Chittaranjan Hens" userId="6fc03958433e8a43" providerId="LiveId" clId="{D39B017B-E82D-486B-81EC-6B8374D07A19}" dt="2023-05-29T15:31:20.761" v="47" actId="47"/>
        <pc:sldMkLst>
          <pc:docMk/>
          <pc:sldMk cId="1987276802" sldId="319"/>
        </pc:sldMkLst>
        <pc:picChg chg="del">
          <ac:chgData name="Chittaranjan Hens" userId="6fc03958433e8a43" providerId="LiveId" clId="{D39B017B-E82D-486B-81EC-6B8374D07A19}" dt="2023-05-29T15:29:43.684" v="33" actId="478"/>
          <ac:picMkLst>
            <pc:docMk/>
            <pc:sldMk cId="1987276802" sldId="319"/>
            <ac:picMk id="3" creationId="{BFF3FA4B-80A6-4796-D584-DBE657AA1E36}"/>
          </ac:picMkLst>
        </pc:picChg>
        <pc:picChg chg="del">
          <ac:chgData name="Chittaranjan Hens" userId="6fc03958433e8a43" providerId="LiveId" clId="{D39B017B-E82D-486B-81EC-6B8374D07A19}" dt="2023-05-29T15:29:43.684" v="33" actId="478"/>
          <ac:picMkLst>
            <pc:docMk/>
            <pc:sldMk cId="1987276802" sldId="319"/>
            <ac:picMk id="4" creationId="{B773DDC4-332E-3563-7ED0-E7EE9049DF0B}"/>
          </ac:picMkLst>
        </pc:picChg>
        <pc:picChg chg="del">
          <ac:chgData name="Chittaranjan Hens" userId="6fc03958433e8a43" providerId="LiveId" clId="{D39B017B-E82D-486B-81EC-6B8374D07A19}" dt="2023-05-29T15:29:45.033" v="34" actId="478"/>
          <ac:picMkLst>
            <pc:docMk/>
            <pc:sldMk cId="1987276802" sldId="319"/>
            <ac:picMk id="5" creationId="{3DBEA4A7-3166-F643-3517-8C8A5834293B}"/>
          </ac:picMkLst>
        </pc:picChg>
        <pc:picChg chg="add mod">
          <ac:chgData name="Chittaranjan Hens" userId="6fc03958433e8a43" providerId="LiveId" clId="{D39B017B-E82D-486B-81EC-6B8374D07A19}" dt="2023-05-29T15:30:17.147" v="37" actId="1076"/>
          <ac:picMkLst>
            <pc:docMk/>
            <pc:sldMk cId="1987276802" sldId="319"/>
            <ac:picMk id="7" creationId="{97B4B6A0-AB1D-3619-BB4B-8E491B09C0C5}"/>
          </ac:picMkLst>
        </pc:picChg>
        <pc:picChg chg="add mod">
          <ac:chgData name="Chittaranjan Hens" userId="6fc03958433e8a43" providerId="LiveId" clId="{D39B017B-E82D-486B-81EC-6B8374D07A19}" dt="2023-05-29T15:30:27.029" v="40" actId="1076"/>
          <ac:picMkLst>
            <pc:docMk/>
            <pc:sldMk cId="1987276802" sldId="319"/>
            <ac:picMk id="9" creationId="{FFEC3DE7-4ACD-8CF2-3468-CF931624BB13}"/>
          </ac:picMkLst>
        </pc:picChg>
        <pc:picChg chg="add mod">
          <ac:chgData name="Chittaranjan Hens" userId="6fc03958433e8a43" providerId="LiveId" clId="{D39B017B-E82D-486B-81EC-6B8374D07A19}" dt="2023-05-29T15:30:44.845" v="43" actId="1076"/>
          <ac:picMkLst>
            <pc:docMk/>
            <pc:sldMk cId="1987276802" sldId="319"/>
            <ac:picMk id="12" creationId="{74967549-498B-30E6-D3D8-556053E2FF0D}"/>
          </ac:picMkLst>
        </pc:picChg>
      </pc:sldChg>
      <pc:sldChg chg="addSp modSp add mod modAnim">
        <pc:chgData name="Chittaranjan Hens" userId="6fc03958433e8a43" providerId="LiveId" clId="{D39B017B-E82D-486B-81EC-6B8374D07A19}" dt="2023-05-30T05:46:27.074" v="392" actId="207"/>
        <pc:sldMkLst>
          <pc:docMk/>
          <pc:sldMk cId="1100173272" sldId="320"/>
        </pc:sldMkLst>
        <pc:spChg chg="add mod">
          <ac:chgData name="Chittaranjan Hens" userId="6fc03958433e8a43" providerId="LiveId" clId="{D39B017B-E82D-486B-81EC-6B8374D07A19}" dt="2023-05-30T05:46:27.074" v="392" actId="207"/>
          <ac:spMkLst>
            <pc:docMk/>
            <pc:sldMk cId="1100173272" sldId="320"/>
            <ac:spMk id="2" creationId="{BA7572EC-0B7B-E0E0-CE22-CC8EAC49AFCF}"/>
          </ac:spMkLst>
        </pc:spChg>
        <pc:picChg chg="mod">
          <ac:chgData name="Chittaranjan Hens" userId="6fc03958433e8a43" providerId="LiveId" clId="{D39B017B-E82D-486B-81EC-6B8374D07A19}" dt="2023-05-29T15:31:42.096" v="54" actId="14100"/>
          <ac:picMkLst>
            <pc:docMk/>
            <pc:sldMk cId="1100173272" sldId="320"/>
            <ac:picMk id="9" creationId="{FFEC3DE7-4ACD-8CF2-3468-CF931624BB13}"/>
          </ac:picMkLst>
        </pc:picChg>
        <pc:picChg chg="mod">
          <ac:chgData name="Chittaranjan Hens" userId="6fc03958433e8a43" providerId="LiveId" clId="{D39B017B-E82D-486B-81EC-6B8374D07A19}" dt="2023-05-29T15:31:43.446" v="55" actId="1076"/>
          <ac:picMkLst>
            <pc:docMk/>
            <pc:sldMk cId="1100173272" sldId="320"/>
            <ac:picMk id="12" creationId="{74967549-498B-30E6-D3D8-556053E2FF0D}"/>
          </ac:picMkLst>
        </pc:picChg>
      </pc:sldChg>
      <pc:sldChg chg="addSp delSp modSp add mod modAnim">
        <pc:chgData name="Chittaranjan Hens" userId="6fc03958433e8a43" providerId="LiveId" clId="{D39B017B-E82D-486B-81EC-6B8374D07A19}" dt="2023-05-30T05:46:30.401" v="393" actId="207"/>
        <pc:sldMkLst>
          <pc:docMk/>
          <pc:sldMk cId="2629723089" sldId="321"/>
        </pc:sldMkLst>
        <pc:spChg chg="add del mod">
          <ac:chgData name="Chittaranjan Hens" userId="6fc03958433e8a43" providerId="LiveId" clId="{D39B017B-E82D-486B-81EC-6B8374D07A19}" dt="2023-05-30T05:28:44.291" v="225" actId="478"/>
          <ac:spMkLst>
            <pc:docMk/>
            <pc:sldMk cId="2629723089" sldId="321"/>
            <ac:spMk id="2" creationId="{C1A00B96-FD02-23C4-D971-FCE8BAAB0DA3}"/>
          </ac:spMkLst>
        </pc:spChg>
        <pc:spChg chg="add mod">
          <ac:chgData name="Chittaranjan Hens" userId="6fc03958433e8a43" providerId="LiveId" clId="{D39B017B-E82D-486B-81EC-6B8374D07A19}" dt="2023-05-30T05:46:30.401" v="393" actId="207"/>
          <ac:spMkLst>
            <pc:docMk/>
            <pc:sldMk cId="2629723089" sldId="321"/>
            <ac:spMk id="5" creationId="{763D3754-C4A3-7179-E045-79AA0C5A2CE0}"/>
          </ac:spMkLst>
        </pc:spChg>
        <pc:picChg chg="add mod">
          <ac:chgData name="Chittaranjan Hens" userId="6fc03958433e8a43" providerId="LiveId" clId="{D39B017B-E82D-486B-81EC-6B8374D07A19}" dt="2023-05-29T15:31:30.008" v="51" actId="1076"/>
          <ac:picMkLst>
            <pc:docMk/>
            <pc:sldMk cId="2629723089" sldId="321"/>
            <ac:picMk id="3" creationId="{B1691169-7EF2-83D0-DFEC-B6814EB81AFE}"/>
          </ac:picMkLst>
        </pc:picChg>
        <pc:picChg chg="add mod">
          <ac:chgData name="Chittaranjan Hens" userId="6fc03958433e8a43" providerId="LiveId" clId="{D39B017B-E82D-486B-81EC-6B8374D07A19}" dt="2023-05-29T15:31:57.586" v="60"/>
          <ac:picMkLst>
            <pc:docMk/>
            <pc:sldMk cId="2629723089" sldId="321"/>
            <ac:picMk id="4" creationId="{41C915EB-2466-5502-A075-82466F3ED289}"/>
          </ac:picMkLst>
        </pc:picChg>
        <pc:picChg chg="del mod">
          <ac:chgData name="Chittaranjan Hens" userId="6fc03958433e8a43" providerId="LiveId" clId="{D39B017B-E82D-486B-81EC-6B8374D07A19}" dt="2023-05-29T15:31:56.628" v="59" actId="478"/>
          <ac:picMkLst>
            <pc:docMk/>
            <pc:sldMk cId="2629723089" sldId="321"/>
            <ac:picMk id="9" creationId="{FFEC3DE7-4ACD-8CF2-3468-CF931624BB13}"/>
          </ac:picMkLst>
        </pc:picChg>
      </pc:sldChg>
      <pc:sldChg chg="add del">
        <pc:chgData name="Chittaranjan Hens" userId="6fc03958433e8a43" providerId="LiveId" clId="{D39B017B-E82D-486B-81EC-6B8374D07A19}" dt="2023-05-29T15:33:08.114" v="64" actId="47"/>
        <pc:sldMkLst>
          <pc:docMk/>
          <pc:sldMk cId="2432787475" sldId="322"/>
        </pc:sldMkLst>
      </pc:sldChg>
      <pc:sldChg chg="addSp delSp modSp add mod">
        <pc:chgData name="Chittaranjan Hens" userId="6fc03958433e8a43" providerId="LiveId" clId="{D39B017B-E82D-486B-81EC-6B8374D07A19}" dt="2023-05-30T05:46:33.326" v="394" actId="207"/>
        <pc:sldMkLst>
          <pc:docMk/>
          <pc:sldMk cId="3762205636" sldId="323"/>
        </pc:sldMkLst>
        <pc:spChg chg="add del mod">
          <ac:chgData name="Chittaranjan Hens" userId="6fc03958433e8a43" providerId="LiveId" clId="{D39B017B-E82D-486B-81EC-6B8374D07A19}" dt="2023-05-30T05:28:57.460" v="228" actId="478"/>
          <ac:spMkLst>
            <pc:docMk/>
            <pc:sldMk cId="3762205636" sldId="323"/>
            <ac:spMk id="2" creationId="{3D5466B8-5D81-A735-C654-84013BF3E576}"/>
          </ac:spMkLst>
        </pc:spChg>
        <pc:spChg chg="add mod">
          <ac:chgData name="Chittaranjan Hens" userId="6fc03958433e8a43" providerId="LiveId" clId="{D39B017B-E82D-486B-81EC-6B8374D07A19}" dt="2023-05-30T05:46:33.326" v="394" actId="207"/>
          <ac:spMkLst>
            <pc:docMk/>
            <pc:sldMk cId="3762205636" sldId="323"/>
            <ac:spMk id="4" creationId="{CDCE773A-4233-607E-E831-53DF70F74B69}"/>
          </ac:spMkLst>
        </pc:spChg>
        <pc:picChg chg="mod">
          <ac:chgData name="Chittaranjan Hens" userId="6fc03958433e8a43" providerId="LiveId" clId="{D39B017B-E82D-486B-81EC-6B8374D07A19}" dt="2023-05-30T05:27:45.568" v="204" actId="1076"/>
          <ac:picMkLst>
            <pc:docMk/>
            <pc:sldMk cId="3762205636" sldId="323"/>
            <ac:picMk id="3" creationId="{B1691169-7EF2-83D0-DFEC-B6814EB81AFE}"/>
          </ac:picMkLst>
        </pc:picChg>
        <pc:picChg chg="del">
          <ac:chgData name="Chittaranjan Hens" userId="6fc03958433e8a43" providerId="LiveId" clId="{D39B017B-E82D-486B-81EC-6B8374D07A19}" dt="2023-05-29T15:36:18.319" v="68" actId="478"/>
          <ac:picMkLst>
            <pc:docMk/>
            <pc:sldMk cId="3762205636" sldId="323"/>
            <ac:picMk id="4" creationId="{41C915EB-2466-5502-A075-82466F3ED289}"/>
          </ac:picMkLst>
        </pc:picChg>
        <pc:picChg chg="add mod">
          <ac:chgData name="Chittaranjan Hens" userId="6fc03958433e8a43" providerId="LiveId" clId="{D39B017B-E82D-486B-81EC-6B8374D07A19}" dt="2023-05-29T15:36:31.566" v="74" actId="14100"/>
          <ac:picMkLst>
            <pc:docMk/>
            <pc:sldMk cId="3762205636" sldId="323"/>
            <ac:picMk id="5" creationId="{3873B000-D95B-CF15-7852-ED63ED66BD3E}"/>
          </ac:picMkLst>
        </pc:picChg>
        <pc:picChg chg="del">
          <ac:chgData name="Chittaranjan Hens" userId="6fc03958433e8a43" providerId="LiveId" clId="{D39B017B-E82D-486B-81EC-6B8374D07A19}" dt="2023-05-29T15:36:15.604" v="65" actId="478"/>
          <ac:picMkLst>
            <pc:docMk/>
            <pc:sldMk cId="3762205636" sldId="323"/>
            <ac:picMk id="7" creationId="{97B4B6A0-AB1D-3619-BB4B-8E491B09C0C5}"/>
          </ac:picMkLst>
        </pc:picChg>
        <pc:picChg chg="del">
          <ac:chgData name="Chittaranjan Hens" userId="6fc03958433e8a43" providerId="LiveId" clId="{D39B017B-E82D-486B-81EC-6B8374D07A19}" dt="2023-05-29T15:36:16.418" v="66" actId="478"/>
          <ac:picMkLst>
            <pc:docMk/>
            <pc:sldMk cId="3762205636" sldId="323"/>
            <ac:picMk id="12" creationId="{74967549-498B-30E6-D3D8-556053E2FF0D}"/>
          </ac:picMkLst>
        </pc:picChg>
      </pc:sldChg>
      <pc:sldChg chg="addSp delSp modSp new mod">
        <pc:chgData name="Chittaranjan Hens" userId="6fc03958433e8a43" providerId="LiveId" clId="{D39B017B-E82D-486B-81EC-6B8374D07A19}" dt="2023-05-30T05:41:52.679" v="343" actId="1440"/>
        <pc:sldMkLst>
          <pc:docMk/>
          <pc:sldMk cId="1677575026" sldId="324"/>
        </pc:sldMkLst>
        <pc:spChg chg="add del mod">
          <ac:chgData name="Chittaranjan Hens" userId="6fc03958433e8a43" providerId="LiveId" clId="{D39B017B-E82D-486B-81EC-6B8374D07A19}" dt="2023-05-30T05:29:01.129" v="230" actId="478"/>
          <ac:spMkLst>
            <pc:docMk/>
            <pc:sldMk cId="1677575026" sldId="324"/>
            <ac:spMk id="2" creationId="{5B0DF4B3-0C13-42A5-6D2D-3EF84828C59B}"/>
          </ac:spMkLst>
        </pc:spChg>
        <pc:spChg chg="del mod">
          <ac:chgData name="Chittaranjan Hens" userId="6fc03958433e8a43" providerId="LiveId" clId="{D39B017B-E82D-486B-81EC-6B8374D07A19}" dt="2023-05-29T19:00:19.909" v="78" actId="478"/>
          <ac:spMkLst>
            <pc:docMk/>
            <pc:sldMk cId="1677575026" sldId="324"/>
            <ac:spMk id="2" creationId="{CFADCA2D-D09D-DE9A-9172-28D37958B610}"/>
          </ac:spMkLst>
        </pc:spChg>
        <pc:spChg chg="add del mod">
          <ac:chgData name="Chittaranjan Hens" userId="6fc03958433e8a43" providerId="LiveId" clId="{D39B017B-E82D-486B-81EC-6B8374D07A19}" dt="2023-05-30T05:37:16.419" v="322" actId="478"/>
          <ac:spMkLst>
            <pc:docMk/>
            <pc:sldMk cId="1677575026" sldId="324"/>
            <ac:spMk id="3" creationId="{1C282FDC-99EB-57FC-F901-5975F4021CA4}"/>
          </ac:spMkLst>
        </pc:spChg>
        <pc:spChg chg="del">
          <ac:chgData name="Chittaranjan Hens" userId="6fc03958433e8a43" providerId="LiveId" clId="{D39B017B-E82D-486B-81EC-6B8374D07A19}" dt="2023-05-29T19:00:18.433" v="76" actId="478"/>
          <ac:spMkLst>
            <pc:docMk/>
            <pc:sldMk cId="1677575026" sldId="324"/>
            <ac:spMk id="3" creationId="{A90334AE-1D94-5A26-653D-954C6CC64203}"/>
          </ac:spMkLst>
        </pc:spChg>
        <pc:spChg chg="add mod">
          <ac:chgData name="Chittaranjan Hens" userId="6fc03958433e8a43" providerId="LiveId" clId="{D39B017B-E82D-486B-81EC-6B8374D07A19}" dt="2023-05-30T05:37:25.147" v="324" actId="207"/>
          <ac:spMkLst>
            <pc:docMk/>
            <pc:sldMk cId="1677575026" sldId="324"/>
            <ac:spMk id="4" creationId="{0CD8CB4B-B663-F62A-CECC-8ED46CE6F824}"/>
          </ac:spMkLst>
        </pc:spChg>
        <pc:spChg chg="add mod">
          <ac:chgData name="Chittaranjan Hens" userId="6fc03958433e8a43" providerId="LiveId" clId="{D39B017B-E82D-486B-81EC-6B8374D07A19}" dt="2023-05-29T19:02:55.235" v="90" actId="164"/>
          <ac:spMkLst>
            <pc:docMk/>
            <pc:sldMk cId="1677575026" sldId="324"/>
            <ac:spMk id="8" creationId="{1A7809BC-8B8B-EF25-B2B2-D2A064794FF2}"/>
          </ac:spMkLst>
        </pc:spChg>
        <pc:grpChg chg="add mod">
          <ac:chgData name="Chittaranjan Hens" userId="6fc03958433e8a43" providerId="LiveId" clId="{D39B017B-E82D-486B-81EC-6B8374D07A19}" dt="2023-05-29T19:03:01.647" v="93" actId="1076"/>
          <ac:grpSpMkLst>
            <pc:docMk/>
            <pc:sldMk cId="1677575026" sldId="324"/>
            <ac:grpSpMk id="9" creationId="{1945BCBD-4EBD-240E-88A8-1A89612C1479}"/>
          </ac:grpSpMkLst>
        </pc:grpChg>
        <pc:picChg chg="add mod">
          <ac:chgData name="Chittaranjan Hens" userId="6fc03958433e8a43" providerId="LiveId" clId="{D39B017B-E82D-486B-81EC-6B8374D07A19}" dt="2023-05-30T05:41:52.679" v="343" actId="1440"/>
          <ac:picMkLst>
            <pc:docMk/>
            <pc:sldMk cId="1677575026" sldId="324"/>
            <ac:picMk id="5" creationId="{91ECA312-3C18-D45F-C24F-60389A4FDE75}"/>
          </ac:picMkLst>
        </pc:picChg>
        <pc:picChg chg="add mod">
          <ac:chgData name="Chittaranjan Hens" userId="6fc03958433e8a43" providerId="LiveId" clId="{D39B017B-E82D-486B-81EC-6B8374D07A19}" dt="2023-05-29T19:02:55.235" v="90" actId="164"/>
          <ac:picMkLst>
            <pc:docMk/>
            <pc:sldMk cId="1677575026" sldId="324"/>
            <ac:picMk id="7" creationId="{61A80C67-C81C-7D5A-A568-20FEA5FA1F7C}"/>
          </ac:picMkLst>
        </pc:picChg>
      </pc:sldChg>
      <pc:sldChg chg="addSp delSp modSp add mod modAnim">
        <pc:chgData name="Chittaranjan Hens" userId="6fc03958433e8a43" providerId="LiveId" clId="{D39B017B-E82D-486B-81EC-6B8374D07A19}" dt="2023-05-30T05:41:56.276" v="344" actId="1440"/>
        <pc:sldMkLst>
          <pc:docMk/>
          <pc:sldMk cId="3974160809" sldId="325"/>
        </pc:sldMkLst>
        <pc:spChg chg="add del mod">
          <ac:chgData name="Chittaranjan Hens" userId="6fc03958433e8a43" providerId="LiveId" clId="{D39B017B-E82D-486B-81EC-6B8374D07A19}" dt="2023-05-30T05:28:35.419" v="222" actId="478"/>
          <ac:spMkLst>
            <pc:docMk/>
            <pc:sldMk cId="3974160809" sldId="325"/>
            <ac:spMk id="2" creationId="{9FC11070-711C-CF51-2B8F-83BCE22BBED1}"/>
          </ac:spMkLst>
        </pc:spChg>
        <pc:spChg chg="add mod">
          <ac:chgData name="Chittaranjan Hens" userId="6fc03958433e8a43" providerId="LiveId" clId="{D39B017B-E82D-486B-81EC-6B8374D07A19}" dt="2023-05-30T05:37:27.274" v="325" actId="207"/>
          <ac:spMkLst>
            <pc:docMk/>
            <pc:sldMk cId="3974160809" sldId="325"/>
            <ac:spMk id="4" creationId="{D5CAB422-5DFA-BDE0-F02E-44E9F658CD17}"/>
          </ac:spMkLst>
        </pc:spChg>
        <pc:picChg chg="add mod modCrop">
          <ac:chgData name="Chittaranjan Hens" userId="6fc03958433e8a43" providerId="LiveId" clId="{D39B017B-E82D-486B-81EC-6B8374D07A19}" dt="2023-05-30T05:41:07.343" v="336" actId="732"/>
          <ac:picMkLst>
            <pc:docMk/>
            <pc:sldMk cId="3974160809" sldId="325"/>
            <ac:picMk id="3" creationId="{74DEE205-08BD-0018-F109-DC33402D22F2}"/>
          </ac:picMkLst>
        </pc:picChg>
        <pc:picChg chg="mod">
          <ac:chgData name="Chittaranjan Hens" userId="6fc03958433e8a43" providerId="LiveId" clId="{D39B017B-E82D-486B-81EC-6B8374D07A19}" dt="2023-05-30T05:41:56.276" v="344" actId="1440"/>
          <ac:picMkLst>
            <pc:docMk/>
            <pc:sldMk cId="3974160809" sldId="325"/>
            <ac:picMk id="5" creationId="{91ECA312-3C18-D45F-C24F-60389A4FDE75}"/>
          </ac:picMkLst>
        </pc:picChg>
      </pc:sldChg>
      <pc:sldChg chg="addSp delSp modSp add mod delAnim modAnim">
        <pc:chgData name="Chittaranjan Hens" userId="6fc03958433e8a43" providerId="LiveId" clId="{D39B017B-E82D-486B-81EC-6B8374D07A19}" dt="2023-05-30T05:42:46.339" v="351" actId="1440"/>
        <pc:sldMkLst>
          <pc:docMk/>
          <pc:sldMk cId="2788376280" sldId="326"/>
        </pc:sldMkLst>
        <pc:spChg chg="add mod">
          <ac:chgData name="Chittaranjan Hens" userId="6fc03958433e8a43" providerId="LiveId" clId="{D39B017B-E82D-486B-81EC-6B8374D07A19}" dt="2023-05-30T05:41:25.352" v="337" actId="207"/>
          <ac:spMkLst>
            <pc:docMk/>
            <pc:sldMk cId="2788376280" sldId="326"/>
            <ac:spMk id="2" creationId="{3B377A40-425C-FE2B-0B71-B5776467CAB8}"/>
          </ac:spMkLst>
        </pc:spChg>
        <pc:grpChg chg="del mod">
          <ac:chgData name="Chittaranjan Hens" userId="6fc03958433e8a43" providerId="LiveId" clId="{D39B017B-E82D-486B-81EC-6B8374D07A19}" dt="2023-05-30T05:21:47.161" v="131" actId="478"/>
          <ac:grpSpMkLst>
            <pc:docMk/>
            <pc:sldMk cId="2788376280" sldId="326"/>
            <ac:grpSpMk id="9" creationId="{1945BCBD-4EBD-240E-88A8-1A89612C1479}"/>
          </ac:grpSpMkLst>
        </pc:grpChg>
        <pc:picChg chg="del">
          <ac:chgData name="Chittaranjan Hens" userId="6fc03958433e8a43" providerId="LiveId" clId="{D39B017B-E82D-486B-81EC-6B8374D07A19}" dt="2023-05-29T19:11:15.300" v="101" actId="478"/>
          <ac:picMkLst>
            <pc:docMk/>
            <pc:sldMk cId="2788376280" sldId="326"/>
            <ac:picMk id="3" creationId="{74DEE205-08BD-0018-F109-DC33402D22F2}"/>
          </ac:picMkLst>
        </pc:picChg>
        <pc:picChg chg="add mod">
          <ac:chgData name="Chittaranjan Hens" userId="6fc03958433e8a43" providerId="LiveId" clId="{D39B017B-E82D-486B-81EC-6B8374D07A19}" dt="2023-05-30T05:41:40.426" v="339" actId="1076"/>
          <ac:picMkLst>
            <pc:docMk/>
            <pc:sldMk cId="2788376280" sldId="326"/>
            <ac:picMk id="4" creationId="{ADAA37EC-FB7B-D998-DF31-A6A86B766A3C}"/>
          </ac:picMkLst>
        </pc:picChg>
        <pc:picChg chg="mod">
          <ac:chgData name="Chittaranjan Hens" userId="6fc03958433e8a43" providerId="LiveId" clId="{D39B017B-E82D-486B-81EC-6B8374D07A19}" dt="2023-05-30T05:42:46.339" v="351" actId="1440"/>
          <ac:picMkLst>
            <pc:docMk/>
            <pc:sldMk cId="2788376280" sldId="326"/>
            <ac:picMk id="5" creationId="{91ECA312-3C18-D45F-C24F-60389A4FDE75}"/>
          </ac:picMkLst>
        </pc:picChg>
      </pc:sldChg>
      <pc:sldChg chg="addSp delSp modSp add mod modAnim">
        <pc:chgData name="Chittaranjan Hens" userId="6fc03958433e8a43" providerId="LiveId" clId="{D39B017B-E82D-486B-81EC-6B8374D07A19}" dt="2023-05-31T10:28:30.650" v="1114" actId="1076"/>
        <pc:sldMkLst>
          <pc:docMk/>
          <pc:sldMk cId="211564025" sldId="327"/>
        </pc:sldMkLst>
        <pc:spChg chg="add del mod">
          <ac:chgData name="Chittaranjan Hens" userId="6fc03958433e8a43" providerId="LiveId" clId="{D39B017B-E82D-486B-81EC-6B8374D07A19}" dt="2023-05-30T05:35:44.207" v="280" actId="21"/>
          <ac:spMkLst>
            <pc:docMk/>
            <pc:sldMk cId="211564025" sldId="327"/>
            <ac:spMk id="2" creationId="{332FB921-2B6C-EB8B-EBAC-997CB3C1AE2E}"/>
          </ac:spMkLst>
        </pc:spChg>
        <pc:spChg chg="add mod">
          <ac:chgData name="Chittaranjan Hens" userId="6fc03958433e8a43" providerId="LiveId" clId="{D39B017B-E82D-486B-81EC-6B8374D07A19}" dt="2023-05-30T05:36:11.517" v="315" actId="20577"/>
          <ac:spMkLst>
            <pc:docMk/>
            <pc:sldMk cId="211564025" sldId="327"/>
            <ac:spMk id="4" creationId="{022A16A2-7D5D-EA22-3537-10172D399ADD}"/>
          </ac:spMkLst>
        </pc:spChg>
        <pc:grpChg chg="del">
          <ac:chgData name="Chittaranjan Hens" userId="6fc03958433e8a43" providerId="LiveId" clId="{D39B017B-E82D-486B-81EC-6B8374D07A19}" dt="2023-05-29T19:13:36.189" v="111" actId="478"/>
          <ac:grpSpMkLst>
            <pc:docMk/>
            <pc:sldMk cId="211564025" sldId="327"/>
            <ac:grpSpMk id="9" creationId="{1945BCBD-4EBD-240E-88A8-1A89612C1479}"/>
          </ac:grpSpMkLst>
        </pc:grpChg>
        <pc:grpChg chg="add mod">
          <ac:chgData name="Chittaranjan Hens" userId="6fc03958433e8a43" providerId="LiveId" clId="{D39B017B-E82D-486B-81EC-6B8374D07A19}" dt="2023-05-30T05:45:14.157" v="386" actId="164"/>
          <ac:grpSpMkLst>
            <pc:docMk/>
            <pc:sldMk cId="211564025" sldId="327"/>
            <ac:grpSpMk id="15" creationId="{5E2B75CF-DD00-33A8-CF48-D59435F5754C}"/>
          </ac:grpSpMkLst>
        </pc:grpChg>
        <pc:picChg chg="add mod">
          <ac:chgData name="Chittaranjan Hens" userId="6fc03958433e8a43" providerId="LiveId" clId="{D39B017B-E82D-486B-81EC-6B8374D07A19}" dt="2023-05-30T05:45:14.157" v="386" actId="164"/>
          <ac:picMkLst>
            <pc:docMk/>
            <pc:sldMk cId="211564025" sldId="327"/>
            <ac:picMk id="3" creationId="{DAF66936-BC12-9FEF-9E35-22555731E98B}"/>
          </ac:picMkLst>
        </pc:picChg>
        <pc:picChg chg="del">
          <ac:chgData name="Chittaranjan Hens" userId="6fc03958433e8a43" providerId="LiveId" clId="{D39B017B-E82D-486B-81EC-6B8374D07A19}" dt="2023-05-29T19:13:32.806" v="110" actId="478"/>
          <ac:picMkLst>
            <pc:docMk/>
            <pc:sldMk cId="211564025" sldId="327"/>
            <ac:picMk id="4" creationId="{ADAA37EC-FB7B-D998-DF31-A6A86B766A3C}"/>
          </ac:picMkLst>
        </pc:picChg>
        <pc:picChg chg="mod">
          <ac:chgData name="Chittaranjan Hens" userId="6fc03958433e8a43" providerId="LiveId" clId="{D39B017B-E82D-486B-81EC-6B8374D07A19}" dt="2023-05-30T05:42:35.562" v="349" actId="1440"/>
          <ac:picMkLst>
            <pc:docMk/>
            <pc:sldMk cId="211564025" sldId="327"/>
            <ac:picMk id="5" creationId="{91ECA312-3C18-D45F-C24F-60389A4FDE75}"/>
          </ac:picMkLst>
        </pc:picChg>
        <pc:picChg chg="add mod">
          <ac:chgData name="Chittaranjan Hens" userId="6fc03958433e8a43" providerId="LiveId" clId="{D39B017B-E82D-486B-81EC-6B8374D07A19}" dt="2023-05-31T10:28:30.650" v="1114" actId="1076"/>
          <ac:picMkLst>
            <pc:docMk/>
            <pc:sldMk cId="211564025" sldId="327"/>
            <ac:picMk id="10" creationId="{F276C7F3-1489-01AC-B454-80E7DC40E64E}"/>
          </ac:picMkLst>
        </pc:picChg>
        <pc:picChg chg="add mod">
          <ac:chgData name="Chittaranjan Hens" userId="6fc03958433e8a43" providerId="LiveId" clId="{D39B017B-E82D-486B-81EC-6B8374D07A19}" dt="2023-05-30T05:44:52.085" v="381" actId="1076"/>
          <ac:picMkLst>
            <pc:docMk/>
            <pc:sldMk cId="211564025" sldId="327"/>
            <ac:picMk id="12" creationId="{7C8BD4F0-B044-B616-EA8F-AD4DA93B51AF}"/>
          </ac:picMkLst>
        </pc:picChg>
        <pc:inkChg chg="add del">
          <ac:chgData name="Chittaranjan Hens" userId="6fc03958433e8a43" providerId="LiveId" clId="{D39B017B-E82D-486B-81EC-6B8374D07A19}" dt="2023-05-30T05:42:32.259" v="348" actId="9405"/>
          <ac:inkMkLst>
            <pc:docMk/>
            <pc:sldMk cId="211564025" sldId="327"/>
            <ac:inkMk id="6" creationId="{835EA8B5-724E-B348-AEF2-9730A812DA59}"/>
          </ac:inkMkLst>
        </pc:inkChg>
        <pc:cxnChg chg="add mod">
          <ac:chgData name="Chittaranjan Hens" userId="6fc03958433e8a43" providerId="LiveId" clId="{D39B017B-E82D-486B-81EC-6B8374D07A19}" dt="2023-05-30T05:45:14.157" v="386" actId="164"/>
          <ac:cxnSpMkLst>
            <pc:docMk/>
            <pc:sldMk cId="211564025" sldId="327"/>
            <ac:cxnSpMk id="8" creationId="{6FB7A475-8F66-325E-3404-28DC85CDC384}"/>
          </ac:cxnSpMkLst>
        </pc:cxnChg>
        <pc:cxnChg chg="add mod">
          <ac:chgData name="Chittaranjan Hens" userId="6fc03958433e8a43" providerId="LiveId" clId="{D39B017B-E82D-486B-81EC-6B8374D07A19}" dt="2023-05-30T05:45:14.157" v="386" actId="164"/>
          <ac:cxnSpMkLst>
            <pc:docMk/>
            <pc:sldMk cId="211564025" sldId="327"/>
            <ac:cxnSpMk id="9" creationId="{18A9771C-243A-82F4-477F-79F6CABC9FEB}"/>
          </ac:cxnSpMkLst>
        </pc:cxnChg>
      </pc:sldChg>
      <pc:sldChg chg="addSp delSp modSp add mod ord delAnim modAnim">
        <pc:chgData name="Chittaranjan Hens" userId="6fc03958433e8a43" providerId="LiveId" clId="{D39B017B-E82D-486B-81EC-6B8374D07A19}" dt="2023-05-30T06:02:02.036" v="746" actId="20577"/>
        <pc:sldMkLst>
          <pc:docMk/>
          <pc:sldMk cId="346401496" sldId="328"/>
        </pc:sldMkLst>
        <pc:spChg chg="add del mod">
          <ac:chgData name="Chittaranjan Hens" userId="6fc03958433e8a43" providerId="LiveId" clId="{D39B017B-E82D-486B-81EC-6B8374D07A19}" dt="2023-05-30T05:59:39.856" v="650" actId="21"/>
          <ac:spMkLst>
            <pc:docMk/>
            <pc:sldMk cId="346401496" sldId="328"/>
            <ac:spMk id="2" creationId="{ED62EEA4-E475-9C31-2C6A-461E244634D9}"/>
          </ac:spMkLst>
        </pc:spChg>
        <pc:spChg chg="add del mod">
          <ac:chgData name="Chittaranjan Hens" userId="6fc03958433e8a43" providerId="LiveId" clId="{D39B017B-E82D-486B-81EC-6B8374D07A19}" dt="2023-05-30T05:59:04.561" v="640"/>
          <ac:spMkLst>
            <pc:docMk/>
            <pc:sldMk cId="346401496" sldId="328"/>
            <ac:spMk id="13" creationId="{3B958313-423D-4782-F351-BA5335901B36}"/>
          </ac:spMkLst>
        </pc:spChg>
        <pc:spChg chg="add mod">
          <ac:chgData name="Chittaranjan Hens" userId="6fc03958433e8a43" providerId="LiveId" clId="{D39B017B-E82D-486B-81EC-6B8374D07A19}" dt="2023-05-30T06:02:02.036" v="746" actId="20577"/>
          <ac:spMkLst>
            <pc:docMk/>
            <pc:sldMk cId="346401496" sldId="328"/>
            <ac:spMk id="14" creationId="{258BDA0D-257E-7D35-C2E0-D33E2C6754C2}"/>
          </ac:spMkLst>
        </pc:spChg>
        <pc:grpChg chg="del">
          <ac:chgData name="Chittaranjan Hens" userId="6fc03958433e8a43" providerId="LiveId" clId="{D39B017B-E82D-486B-81EC-6B8374D07A19}" dt="2023-05-30T05:31:13.952" v="264" actId="478"/>
          <ac:grpSpMkLst>
            <pc:docMk/>
            <pc:sldMk cId="346401496" sldId="328"/>
            <ac:grpSpMk id="9" creationId="{1945BCBD-4EBD-240E-88A8-1A89612C1479}"/>
          </ac:grpSpMkLst>
        </pc:grpChg>
        <pc:picChg chg="del">
          <ac:chgData name="Chittaranjan Hens" userId="6fc03958433e8a43" providerId="LiveId" clId="{D39B017B-E82D-486B-81EC-6B8374D07A19}" dt="2023-05-30T05:31:13.952" v="264" actId="478"/>
          <ac:picMkLst>
            <pc:docMk/>
            <pc:sldMk cId="346401496" sldId="328"/>
            <ac:picMk id="4" creationId="{ADAA37EC-FB7B-D998-DF31-A6A86B766A3C}"/>
          </ac:picMkLst>
        </pc:picChg>
        <pc:picChg chg="add mod">
          <ac:chgData name="Chittaranjan Hens" userId="6fc03958433e8a43" providerId="LiveId" clId="{D39B017B-E82D-486B-81EC-6B8374D07A19}" dt="2023-05-30T05:59:14.183" v="643" actId="1076"/>
          <ac:picMkLst>
            <pc:docMk/>
            <pc:sldMk cId="346401496" sldId="328"/>
            <ac:picMk id="4" creationId="{FF819564-28EC-0DB8-C365-6FCB6B6156D2}"/>
          </ac:picMkLst>
        </pc:picChg>
        <pc:picChg chg="del">
          <ac:chgData name="Chittaranjan Hens" userId="6fc03958433e8a43" providerId="LiveId" clId="{D39B017B-E82D-486B-81EC-6B8374D07A19}" dt="2023-05-30T05:31:13.952" v="264" actId="478"/>
          <ac:picMkLst>
            <pc:docMk/>
            <pc:sldMk cId="346401496" sldId="328"/>
            <ac:picMk id="5" creationId="{91ECA312-3C18-D45F-C24F-60389A4FDE75}"/>
          </ac:picMkLst>
        </pc:picChg>
        <pc:picChg chg="add mod">
          <ac:chgData name="Chittaranjan Hens" userId="6fc03958433e8a43" providerId="LiveId" clId="{D39B017B-E82D-486B-81EC-6B8374D07A19}" dt="2023-05-30T05:55:25.205" v="616" actId="1076"/>
          <ac:picMkLst>
            <pc:docMk/>
            <pc:sldMk cId="346401496" sldId="328"/>
            <ac:picMk id="6" creationId="{862B68E1-3A2F-07AC-D89E-38BA93A4A9A6}"/>
          </ac:picMkLst>
        </pc:picChg>
        <pc:picChg chg="add del mod">
          <ac:chgData name="Chittaranjan Hens" userId="6fc03958433e8a43" providerId="LiveId" clId="{D39B017B-E82D-486B-81EC-6B8374D07A19}" dt="2023-05-30T05:48:49.865" v="528" actId="478"/>
          <ac:picMkLst>
            <pc:docMk/>
            <pc:sldMk cId="346401496" sldId="328"/>
            <ac:picMk id="6" creationId="{A75FDE23-F4FA-FDAB-EAB5-7C22A03AC4DC}"/>
          </ac:picMkLst>
        </pc:picChg>
        <pc:picChg chg="add mod">
          <ac:chgData name="Chittaranjan Hens" userId="6fc03958433e8a43" providerId="LiveId" clId="{D39B017B-E82D-486B-81EC-6B8374D07A19}" dt="2023-05-30T05:57:33.581" v="637" actId="1076"/>
          <ac:picMkLst>
            <pc:docMk/>
            <pc:sldMk cId="346401496" sldId="328"/>
            <ac:picMk id="8" creationId="{82991DA7-BC52-AA45-CFD3-1F3D485894A5}"/>
          </ac:picMkLst>
        </pc:picChg>
        <pc:picChg chg="add mod">
          <ac:chgData name="Chittaranjan Hens" userId="6fc03958433e8a43" providerId="LiveId" clId="{D39B017B-E82D-486B-81EC-6B8374D07A19}" dt="2023-05-30T05:57:22.588" v="634" actId="1076"/>
          <ac:picMkLst>
            <pc:docMk/>
            <pc:sldMk cId="346401496" sldId="328"/>
            <ac:picMk id="10" creationId="{94104785-BF51-1DA6-5D9F-AF0DE0464205}"/>
          </ac:picMkLst>
        </pc:picChg>
        <pc:picChg chg="add mod modCrop">
          <ac:chgData name="Chittaranjan Hens" userId="6fc03958433e8a43" providerId="LiveId" clId="{D39B017B-E82D-486B-81EC-6B8374D07A19}" dt="2023-05-30T05:57:21.177" v="633" actId="1076"/>
          <ac:picMkLst>
            <pc:docMk/>
            <pc:sldMk cId="346401496" sldId="328"/>
            <ac:picMk id="12" creationId="{C5954CC4-C9F9-7DCF-A8EF-C7A3223F12E3}"/>
          </ac:picMkLst>
        </pc:picChg>
      </pc:sldChg>
      <pc:sldChg chg="addSp delSp modSp add mod modAnim">
        <pc:chgData name="Chittaranjan Hens" userId="6fc03958433e8a43" providerId="LiveId" clId="{D39B017B-E82D-486B-81EC-6B8374D07A19}" dt="2023-05-30T06:04:05.253" v="757" actId="1076"/>
        <pc:sldMkLst>
          <pc:docMk/>
          <pc:sldMk cId="1234460742" sldId="329"/>
        </pc:sldMkLst>
        <pc:spChg chg="del mod">
          <ac:chgData name="Chittaranjan Hens" userId="6fc03958433e8a43" providerId="LiveId" clId="{D39B017B-E82D-486B-81EC-6B8374D07A19}" dt="2023-05-30T05:35:50.851" v="282" actId="21"/>
          <ac:spMkLst>
            <pc:docMk/>
            <pc:sldMk cId="1234460742" sldId="329"/>
            <ac:spMk id="2" creationId="{332FB921-2B6C-EB8B-EBAC-997CB3C1AE2E}"/>
          </ac:spMkLst>
        </pc:spChg>
        <pc:spChg chg="add mod">
          <ac:chgData name="Chittaranjan Hens" userId="6fc03958433e8a43" providerId="LiveId" clId="{D39B017B-E82D-486B-81EC-6B8374D07A19}" dt="2023-05-30T05:36:15.978" v="316"/>
          <ac:spMkLst>
            <pc:docMk/>
            <pc:sldMk cId="1234460742" sldId="329"/>
            <ac:spMk id="7" creationId="{277FB685-E744-609B-4210-62E4CC5282E6}"/>
          </ac:spMkLst>
        </pc:spChg>
        <pc:grpChg chg="add mod">
          <ac:chgData name="Chittaranjan Hens" userId="6fc03958433e8a43" providerId="LiveId" clId="{D39B017B-E82D-486B-81EC-6B8374D07A19}" dt="2023-05-30T05:45:21.762" v="390" actId="1076"/>
          <ac:grpSpMkLst>
            <pc:docMk/>
            <pc:sldMk cId="1234460742" sldId="329"/>
            <ac:grpSpMk id="13" creationId="{68E130DC-A594-C138-FEF1-97B187CB3143}"/>
          </ac:grpSpMkLst>
        </pc:grpChg>
        <pc:picChg chg="del">
          <ac:chgData name="Chittaranjan Hens" userId="6fc03958433e8a43" providerId="LiveId" clId="{D39B017B-E82D-486B-81EC-6B8374D07A19}" dt="2023-05-30T05:45:04.562" v="383" actId="478"/>
          <ac:picMkLst>
            <pc:docMk/>
            <pc:sldMk cId="1234460742" sldId="329"/>
            <ac:picMk id="3" creationId="{DAF66936-BC12-9FEF-9E35-22555731E98B}"/>
          </ac:picMkLst>
        </pc:picChg>
        <pc:picChg chg="add mod">
          <ac:chgData name="Chittaranjan Hens" userId="6fc03958433e8a43" providerId="LiveId" clId="{D39B017B-E82D-486B-81EC-6B8374D07A19}" dt="2023-05-30T06:04:05.253" v="757" actId="1076"/>
          <ac:picMkLst>
            <pc:docMk/>
            <pc:sldMk cId="1234460742" sldId="329"/>
            <ac:picMk id="6" creationId="{90871784-960D-E31C-ACE4-A008BB365C28}"/>
          </ac:picMkLst>
        </pc:picChg>
        <pc:picChg chg="add mod modCrop">
          <ac:chgData name="Chittaranjan Hens" userId="6fc03958433e8a43" providerId="LiveId" clId="{D39B017B-E82D-486B-81EC-6B8374D07A19}" dt="2023-05-30T05:38:44.196" v="330" actId="732"/>
          <ac:picMkLst>
            <pc:docMk/>
            <pc:sldMk cId="1234460742" sldId="329"/>
            <ac:picMk id="9" creationId="{7032145A-60B7-B9FE-05D3-FC463A5BEB4E}"/>
          </ac:picMkLst>
        </pc:picChg>
        <pc:picChg chg="del">
          <ac:chgData name="Chittaranjan Hens" userId="6fc03958433e8a43" providerId="LiveId" clId="{D39B017B-E82D-486B-81EC-6B8374D07A19}" dt="2023-05-30T05:33:12.977" v="267" actId="478"/>
          <ac:picMkLst>
            <pc:docMk/>
            <pc:sldMk cId="1234460742" sldId="329"/>
            <ac:picMk id="10" creationId="{F276C7F3-1489-01AC-B454-80E7DC40E64E}"/>
          </ac:picMkLst>
        </pc:picChg>
        <pc:picChg chg="add del mod">
          <ac:chgData name="Chittaranjan Hens" userId="6fc03958433e8a43" providerId="LiveId" clId="{D39B017B-E82D-486B-81EC-6B8374D07A19}" dt="2023-05-30T05:45:17.542" v="387" actId="478"/>
          <ac:picMkLst>
            <pc:docMk/>
            <pc:sldMk cId="1234460742" sldId="329"/>
            <ac:picMk id="11" creationId="{69B64F0E-E412-701F-D825-B11920059571}"/>
          </ac:picMkLst>
        </pc:picChg>
        <pc:picChg chg="mod">
          <ac:chgData name="Chittaranjan Hens" userId="6fc03958433e8a43" providerId="LiveId" clId="{D39B017B-E82D-486B-81EC-6B8374D07A19}" dt="2023-05-30T05:33:14.736" v="268" actId="1076"/>
          <ac:picMkLst>
            <pc:docMk/>
            <pc:sldMk cId="1234460742" sldId="329"/>
            <ac:picMk id="12" creationId="{7C8BD4F0-B044-B616-EA8F-AD4DA93B51AF}"/>
          </ac:picMkLst>
        </pc:picChg>
        <pc:picChg chg="mod">
          <ac:chgData name="Chittaranjan Hens" userId="6fc03958433e8a43" providerId="LiveId" clId="{D39B017B-E82D-486B-81EC-6B8374D07A19}" dt="2023-05-30T05:45:18.694" v="388"/>
          <ac:picMkLst>
            <pc:docMk/>
            <pc:sldMk cId="1234460742" sldId="329"/>
            <ac:picMk id="14" creationId="{323FA814-4E29-8967-1A56-2738FF229542}"/>
          </ac:picMkLst>
        </pc:picChg>
        <pc:cxnChg chg="mod">
          <ac:chgData name="Chittaranjan Hens" userId="6fc03958433e8a43" providerId="LiveId" clId="{D39B017B-E82D-486B-81EC-6B8374D07A19}" dt="2023-05-30T05:45:18.694" v="388"/>
          <ac:cxnSpMkLst>
            <pc:docMk/>
            <pc:sldMk cId="1234460742" sldId="329"/>
            <ac:cxnSpMk id="15" creationId="{2C83F697-B8C6-ABB1-76AB-CC7858D46960}"/>
          </ac:cxnSpMkLst>
        </pc:cxnChg>
        <pc:cxnChg chg="mod">
          <ac:chgData name="Chittaranjan Hens" userId="6fc03958433e8a43" providerId="LiveId" clId="{D39B017B-E82D-486B-81EC-6B8374D07A19}" dt="2023-05-30T05:45:18.694" v="388"/>
          <ac:cxnSpMkLst>
            <pc:docMk/>
            <pc:sldMk cId="1234460742" sldId="329"/>
            <ac:cxnSpMk id="16" creationId="{232F8754-780F-3AF0-6D0A-1987BD3E4B65}"/>
          </ac:cxnSpMkLst>
        </pc:cxnChg>
      </pc:sldChg>
      <pc:sldChg chg="addSp delSp modSp add mod delAnim">
        <pc:chgData name="Chittaranjan Hens" userId="6fc03958433e8a43" providerId="LiveId" clId="{D39B017B-E82D-486B-81EC-6B8374D07A19}" dt="2023-05-30T06:02:52.384" v="748"/>
        <pc:sldMkLst>
          <pc:docMk/>
          <pc:sldMk cId="3091929054" sldId="330"/>
        </pc:sldMkLst>
        <pc:spChg chg="add mod">
          <ac:chgData name="Chittaranjan Hens" userId="6fc03958433e8a43" providerId="LiveId" clId="{D39B017B-E82D-486B-81EC-6B8374D07A19}" dt="2023-05-30T06:00:22.270" v="661" actId="14100"/>
          <ac:spMkLst>
            <pc:docMk/>
            <pc:sldMk cId="3091929054" sldId="330"/>
            <ac:spMk id="2" creationId="{551C9935-20DC-1CD1-3CA9-0C7459C762D7}"/>
          </ac:spMkLst>
        </pc:spChg>
        <pc:spChg chg="add mod">
          <ac:chgData name="Chittaranjan Hens" userId="6fc03958433e8a43" providerId="LiveId" clId="{D39B017B-E82D-486B-81EC-6B8374D07A19}" dt="2023-05-30T06:01:24.805" v="725" actId="1076"/>
          <ac:spMkLst>
            <pc:docMk/>
            <pc:sldMk cId="3091929054" sldId="330"/>
            <ac:spMk id="11" creationId="{56231D8C-C42A-7D5C-EC7E-538E705A95AD}"/>
          </ac:spMkLst>
        </pc:spChg>
        <pc:spChg chg="mod">
          <ac:chgData name="Chittaranjan Hens" userId="6fc03958433e8a43" providerId="LiveId" clId="{D39B017B-E82D-486B-81EC-6B8374D07A19}" dt="2023-05-30T06:00:43.384" v="691" actId="20577"/>
          <ac:spMkLst>
            <pc:docMk/>
            <pc:sldMk cId="3091929054" sldId="330"/>
            <ac:spMk id="14" creationId="{258BDA0D-257E-7D35-C2E0-D33E2C6754C2}"/>
          </ac:spMkLst>
        </pc:spChg>
        <pc:picChg chg="del">
          <ac:chgData name="Chittaranjan Hens" userId="6fc03958433e8a43" providerId="LiveId" clId="{D39B017B-E82D-486B-81EC-6B8374D07A19}" dt="2023-05-30T05:59:47.553" v="653" actId="478"/>
          <ac:picMkLst>
            <pc:docMk/>
            <pc:sldMk cId="3091929054" sldId="330"/>
            <ac:picMk id="4" creationId="{FF819564-28EC-0DB8-C365-6FCB6B6156D2}"/>
          </ac:picMkLst>
        </pc:picChg>
        <pc:picChg chg="del">
          <ac:chgData name="Chittaranjan Hens" userId="6fc03958433e8a43" providerId="LiveId" clId="{D39B017B-E82D-486B-81EC-6B8374D07A19}" dt="2023-05-30T05:59:46.813" v="652" actId="478"/>
          <ac:picMkLst>
            <pc:docMk/>
            <pc:sldMk cId="3091929054" sldId="330"/>
            <ac:picMk id="6" creationId="{862B68E1-3A2F-07AC-D89E-38BA93A4A9A6}"/>
          </ac:picMkLst>
        </pc:picChg>
        <pc:picChg chg="del">
          <ac:chgData name="Chittaranjan Hens" userId="6fc03958433e8a43" providerId="LiveId" clId="{D39B017B-E82D-486B-81EC-6B8374D07A19}" dt="2023-05-30T05:59:46.813" v="652" actId="478"/>
          <ac:picMkLst>
            <pc:docMk/>
            <pc:sldMk cId="3091929054" sldId="330"/>
            <ac:picMk id="8" creationId="{82991DA7-BC52-AA45-CFD3-1F3D485894A5}"/>
          </ac:picMkLst>
        </pc:picChg>
        <pc:picChg chg="del">
          <ac:chgData name="Chittaranjan Hens" userId="6fc03958433e8a43" providerId="LiveId" clId="{D39B017B-E82D-486B-81EC-6B8374D07A19}" dt="2023-05-30T05:59:46.813" v="652" actId="478"/>
          <ac:picMkLst>
            <pc:docMk/>
            <pc:sldMk cId="3091929054" sldId="330"/>
            <ac:picMk id="10" creationId="{94104785-BF51-1DA6-5D9F-AF0DE0464205}"/>
          </ac:picMkLst>
        </pc:picChg>
        <pc:picChg chg="del">
          <ac:chgData name="Chittaranjan Hens" userId="6fc03958433e8a43" providerId="LiveId" clId="{D39B017B-E82D-486B-81EC-6B8374D07A19}" dt="2023-05-30T05:59:46.813" v="652" actId="478"/>
          <ac:picMkLst>
            <pc:docMk/>
            <pc:sldMk cId="3091929054" sldId="330"/>
            <ac:picMk id="12" creationId="{C5954CC4-C9F9-7DCF-A8EF-C7A3223F12E3}"/>
          </ac:picMkLst>
        </pc:picChg>
        <pc:cxnChg chg="add mod">
          <ac:chgData name="Chittaranjan Hens" userId="6fc03958433e8a43" providerId="LiveId" clId="{D39B017B-E82D-486B-81EC-6B8374D07A19}" dt="2023-05-30T06:02:52.384" v="748"/>
          <ac:cxnSpMkLst>
            <pc:docMk/>
            <pc:sldMk cId="3091929054" sldId="330"/>
            <ac:cxnSpMk id="5" creationId="{9A5767ED-2CFC-5E37-A757-11D7E9149A4B}"/>
          </ac:cxnSpMkLst>
        </pc:cxnChg>
      </pc:sldChg>
      <pc:sldChg chg="addSp delSp modSp add mod">
        <pc:chgData name="Chittaranjan Hens" userId="6fc03958433e8a43" providerId="LiveId" clId="{D39B017B-E82D-486B-81EC-6B8374D07A19}" dt="2023-05-30T06:27:48.674" v="867" actId="1076"/>
        <pc:sldMkLst>
          <pc:docMk/>
          <pc:sldMk cId="810089871" sldId="331"/>
        </pc:sldMkLst>
        <pc:spChg chg="mod">
          <ac:chgData name="Chittaranjan Hens" userId="6fc03958433e8a43" providerId="LiveId" clId="{D39B017B-E82D-486B-81EC-6B8374D07A19}" dt="2023-05-30T06:19:36.183" v="854" actId="14100"/>
          <ac:spMkLst>
            <pc:docMk/>
            <pc:sldMk cId="810089871" sldId="331"/>
            <ac:spMk id="2" creationId="{551C9935-20DC-1CD1-3CA9-0C7459C762D7}"/>
          </ac:spMkLst>
        </pc:spChg>
        <pc:spChg chg="del">
          <ac:chgData name="Chittaranjan Hens" userId="6fc03958433e8a43" providerId="LiveId" clId="{D39B017B-E82D-486B-81EC-6B8374D07A19}" dt="2023-05-30T06:01:28.489" v="726" actId="478"/>
          <ac:spMkLst>
            <pc:docMk/>
            <pc:sldMk cId="810089871" sldId="331"/>
            <ac:spMk id="14" creationId="{258BDA0D-257E-7D35-C2E0-D33E2C6754C2}"/>
          </ac:spMkLst>
        </pc:spChg>
        <pc:picChg chg="add mod">
          <ac:chgData name="Chittaranjan Hens" userId="6fc03958433e8a43" providerId="LiveId" clId="{D39B017B-E82D-486B-81EC-6B8374D07A19}" dt="2023-05-30T06:19:38.122" v="855" actId="1076"/>
          <ac:picMkLst>
            <pc:docMk/>
            <pc:sldMk cId="810089871" sldId="331"/>
            <ac:picMk id="4" creationId="{6E3A8AAE-D4AE-C166-2A6F-5A67B5731E30}"/>
          </ac:picMkLst>
        </pc:picChg>
        <pc:picChg chg="add mod">
          <ac:chgData name="Chittaranjan Hens" userId="6fc03958433e8a43" providerId="LiveId" clId="{D39B017B-E82D-486B-81EC-6B8374D07A19}" dt="2023-05-30T06:27:48.674" v="867" actId="1076"/>
          <ac:picMkLst>
            <pc:docMk/>
            <pc:sldMk cId="810089871" sldId="331"/>
            <ac:picMk id="7" creationId="{62622A47-DEE4-D0EF-02B8-841E8D955D92}"/>
          </ac:picMkLst>
        </pc:picChg>
        <pc:picChg chg="add mod modCrop">
          <ac:chgData name="Chittaranjan Hens" userId="6fc03958433e8a43" providerId="LiveId" clId="{D39B017B-E82D-486B-81EC-6B8374D07A19}" dt="2023-05-30T06:27:24.843" v="866" actId="1076"/>
          <ac:picMkLst>
            <pc:docMk/>
            <pc:sldMk cId="810089871" sldId="331"/>
            <ac:picMk id="9" creationId="{DBCACFEF-9D5B-701C-87EB-4EBB5F8BC4DB}"/>
          </ac:picMkLst>
        </pc:picChg>
        <pc:cxnChg chg="del mod">
          <ac:chgData name="Chittaranjan Hens" userId="6fc03958433e8a43" providerId="LiveId" clId="{D39B017B-E82D-486B-81EC-6B8374D07A19}" dt="2023-05-30T06:01:29.904" v="727" actId="478"/>
          <ac:cxnSpMkLst>
            <pc:docMk/>
            <pc:sldMk cId="810089871" sldId="331"/>
            <ac:cxnSpMk id="5" creationId="{9A5767ED-2CFC-5E37-A757-11D7E9149A4B}"/>
          </ac:cxnSpMkLst>
        </pc:cxnChg>
      </pc:sldChg>
      <pc:sldChg chg="addSp modSp add mod">
        <pc:chgData name="Chittaranjan Hens" userId="6fc03958433e8a43" providerId="LiveId" clId="{D39B017B-E82D-486B-81EC-6B8374D07A19}" dt="2023-05-30T06:10:56.544" v="761"/>
        <pc:sldMkLst>
          <pc:docMk/>
          <pc:sldMk cId="2298736157" sldId="332"/>
        </pc:sldMkLst>
        <pc:spChg chg="mod">
          <ac:chgData name="Chittaranjan Hens" userId="6fc03958433e8a43" providerId="LiveId" clId="{D39B017B-E82D-486B-81EC-6B8374D07A19}" dt="2023-05-30T06:03:29.866" v="750" actId="1076"/>
          <ac:spMkLst>
            <pc:docMk/>
            <pc:sldMk cId="2298736157" sldId="332"/>
            <ac:spMk id="2" creationId="{551C9935-20DC-1CD1-3CA9-0C7459C762D7}"/>
          </ac:spMkLst>
        </pc:spChg>
        <pc:spChg chg="mod">
          <ac:chgData name="Chittaranjan Hens" userId="6fc03958433e8a43" providerId="LiveId" clId="{D39B017B-E82D-486B-81EC-6B8374D07A19}" dt="2023-05-30T06:03:29.866" v="750" actId="1076"/>
          <ac:spMkLst>
            <pc:docMk/>
            <pc:sldMk cId="2298736157" sldId="332"/>
            <ac:spMk id="11" creationId="{56231D8C-C42A-7D5C-EC7E-538E705A95AD}"/>
          </ac:spMkLst>
        </pc:spChg>
        <pc:spChg chg="mod">
          <ac:chgData name="Chittaranjan Hens" userId="6fc03958433e8a43" providerId="LiveId" clId="{D39B017B-E82D-486B-81EC-6B8374D07A19}" dt="2023-05-30T06:10:41.851" v="760" actId="6549"/>
          <ac:spMkLst>
            <pc:docMk/>
            <pc:sldMk cId="2298736157" sldId="332"/>
            <ac:spMk id="14" creationId="{258BDA0D-257E-7D35-C2E0-D33E2C6754C2}"/>
          </ac:spMkLst>
        </pc:spChg>
        <pc:picChg chg="add mod">
          <ac:chgData name="Chittaranjan Hens" userId="6fc03958433e8a43" providerId="LiveId" clId="{D39B017B-E82D-486B-81EC-6B8374D07A19}" dt="2023-05-30T06:03:36.366" v="755" actId="1076"/>
          <ac:picMkLst>
            <pc:docMk/>
            <pc:sldMk cId="2298736157" sldId="332"/>
            <ac:picMk id="4" creationId="{7EF2275D-4AC9-05BC-DE69-E2B0C1A0322D}"/>
          </ac:picMkLst>
        </pc:picChg>
        <pc:cxnChg chg="mod">
          <ac:chgData name="Chittaranjan Hens" userId="6fc03958433e8a43" providerId="LiveId" clId="{D39B017B-E82D-486B-81EC-6B8374D07A19}" dt="2023-05-30T06:10:56.544" v="761"/>
          <ac:cxnSpMkLst>
            <pc:docMk/>
            <pc:sldMk cId="2298736157" sldId="332"/>
            <ac:cxnSpMk id="5" creationId="{9A5767ED-2CFC-5E37-A757-11D7E9149A4B}"/>
          </ac:cxnSpMkLst>
        </pc:cxnChg>
      </pc:sldChg>
      <pc:sldChg chg="addSp delSp modSp add mod">
        <pc:chgData name="Chittaranjan Hens" userId="6fc03958433e8a43" providerId="LiveId" clId="{D39B017B-E82D-486B-81EC-6B8374D07A19}" dt="2023-05-30T06:11:22.032" v="769" actId="1076"/>
        <pc:sldMkLst>
          <pc:docMk/>
          <pc:sldMk cId="2422993415" sldId="333"/>
        </pc:sldMkLst>
        <pc:picChg chg="del">
          <ac:chgData name="Chittaranjan Hens" userId="6fc03958433e8a43" providerId="LiveId" clId="{D39B017B-E82D-486B-81EC-6B8374D07A19}" dt="2023-05-30T06:09:45.759" v="759" actId="478"/>
          <ac:picMkLst>
            <pc:docMk/>
            <pc:sldMk cId="2422993415" sldId="333"/>
            <ac:picMk id="4" creationId="{7EF2275D-4AC9-05BC-DE69-E2B0C1A0322D}"/>
          </ac:picMkLst>
        </pc:picChg>
        <pc:picChg chg="add del">
          <ac:chgData name="Chittaranjan Hens" userId="6fc03958433e8a43" providerId="LiveId" clId="{D39B017B-E82D-486B-81EC-6B8374D07A19}" dt="2023-05-30T06:11:15.976" v="766" actId="22"/>
          <ac:picMkLst>
            <pc:docMk/>
            <pc:sldMk cId="2422993415" sldId="333"/>
            <ac:picMk id="6" creationId="{4BC04D5D-EE2B-0890-4CDD-B873EB396367}"/>
          </ac:picMkLst>
        </pc:picChg>
        <pc:picChg chg="add del">
          <ac:chgData name="Chittaranjan Hens" userId="6fc03958433e8a43" providerId="LiveId" clId="{D39B017B-E82D-486B-81EC-6B8374D07A19}" dt="2023-05-30T06:11:15.404" v="765" actId="22"/>
          <ac:picMkLst>
            <pc:docMk/>
            <pc:sldMk cId="2422993415" sldId="333"/>
            <ac:picMk id="8" creationId="{DF1E8CAE-CAE3-81BE-4A4F-5A31347104F6}"/>
          </ac:picMkLst>
        </pc:picChg>
        <pc:picChg chg="add mod">
          <ac:chgData name="Chittaranjan Hens" userId="6fc03958433e8a43" providerId="LiveId" clId="{D39B017B-E82D-486B-81EC-6B8374D07A19}" dt="2023-05-30T06:11:22.032" v="769" actId="1076"/>
          <ac:picMkLst>
            <pc:docMk/>
            <pc:sldMk cId="2422993415" sldId="333"/>
            <ac:picMk id="10" creationId="{7E3DA97C-9EE3-97DC-FBB7-DD6096F87443}"/>
          </ac:picMkLst>
        </pc:picChg>
        <pc:cxnChg chg="mod">
          <ac:chgData name="Chittaranjan Hens" userId="6fc03958433e8a43" providerId="LiveId" clId="{D39B017B-E82D-486B-81EC-6B8374D07A19}" dt="2023-05-30T06:11:03.689" v="762"/>
          <ac:cxnSpMkLst>
            <pc:docMk/>
            <pc:sldMk cId="2422993415" sldId="333"/>
            <ac:cxnSpMk id="5" creationId="{9A5767ED-2CFC-5E37-A757-11D7E9149A4B}"/>
          </ac:cxnSpMkLst>
        </pc:cxnChg>
      </pc:sldChg>
      <pc:sldChg chg="addSp modSp add mod modAnim">
        <pc:chgData name="Chittaranjan Hens" userId="6fc03958433e8a43" providerId="LiveId" clId="{D39B017B-E82D-486B-81EC-6B8374D07A19}" dt="2023-05-30T06:14:51.036" v="833"/>
        <pc:sldMkLst>
          <pc:docMk/>
          <pc:sldMk cId="1639911394" sldId="334"/>
        </pc:sldMkLst>
        <pc:spChg chg="add mod">
          <ac:chgData name="Chittaranjan Hens" userId="6fc03958433e8a43" providerId="LiveId" clId="{D39B017B-E82D-486B-81EC-6B8374D07A19}" dt="2023-05-30T06:14:48.061" v="832" actId="20577"/>
          <ac:spMkLst>
            <pc:docMk/>
            <pc:sldMk cId="1639911394" sldId="334"/>
            <ac:spMk id="9" creationId="{175FA507-A040-2ACA-F894-DDACCA4A28F2}"/>
          </ac:spMkLst>
        </pc:spChg>
        <pc:picChg chg="add mod">
          <ac:chgData name="Chittaranjan Hens" userId="6fc03958433e8a43" providerId="LiveId" clId="{D39B017B-E82D-486B-81EC-6B8374D07A19}" dt="2023-05-30T06:11:59.309" v="776" actId="1076"/>
          <ac:picMkLst>
            <pc:docMk/>
            <pc:sldMk cId="1639911394" sldId="334"/>
            <ac:picMk id="4" creationId="{72A0D997-24A0-A0E4-7346-E7A8EF665C6C}"/>
          </ac:picMkLst>
        </pc:picChg>
        <pc:picChg chg="add mod">
          <ac:chgData name="Chittaranjan Hens" userId="6fc03958433e8a43" providerId="LiveId" clId="{D39B017B-E82D-486B-81EC-6B8374D07A19}" dt="2023-05-30T06:13:50.482" v="807" actId="1076"/>
          <ac:picMkLst>
            <pc:docMk/>
            <pc:sldMk cId="1639911394" sldId="334"/>
            <ac:picMk id="7" creationId="{3F8E4BDA-A6B0-E20D-02C1-CFF538056EE8}"/>
          </ac:picMkLst>
        </pc:picChg>
      </pc:sldChg>
      <pc:sldChg chg="addSp delSp modSp add mod modAnim">
        <pc:chgData name="Chittaranjan Hens" userId="6fc03958433e8a43" providerId="LiveId" clId="{D39B017B-E82D-486B-81EC-6B8374D07A19}" dt="2023-05-30T06:17:51.386" v="849" actId="1076"/>
        <pc:sldMkLst>
          <pc:docMk/>
          <pc:sldMk cId="3732860536" sldId="335"/>
        </pc:sldMkLst>
        <pc:spChg chg="del mod">
          <ac:chgData name="Chittaranjan Hens" userId="6fc03958433e8a43" providerId="LiveId" clId="{D39B017B-E82D-486B-81EC-6B8374D07A19}" dt="2023-05-30T06:14:21.964" v="821" actId="478"/>
          <ac:spMkLst>
            <pc:docMk/>
            <pc:sldMk cId="3732860536" sldId="335"/>
            <ac:spMk id="9" creationId="{175FA507-A040-2ACA-F894-DDACCA4A28F2}"/>
          </ac:spMkLst>
        </pc:spChg>
        <pc:picChg chg="mod">
          <ac:chgData name="Chittaranjan Hens" userId="6fc03958433e8a43" providerId="LiveId" clId="{D39B017B-E82D-486B-81EC-6B8374D07A19}" dt="2023-05-30T06:14:37.926" v="829" actId="1076"/>
          <ac:picMkLst>
            <pc:docMk/>
            <pc:sldMk cId="3732860536" sldId="335"/>
            <ac:picMk id="4" creationId="{72A0D997-24A0-A0E4-7346-E7A8EF665C6C}"/>
          </ac:picMkLst>
        </pc:picChg>
        <pc:picChg chg="add mod modCrop">
          <ac:chgData name="Chittaranjan Hens" userId="6fc03958433e8a43" providerId="LiveId" clId="{D39B017B-E82D-486B-81EC-6B8374D07A19}" dt="2023-05-30T06:17:51.386" v="849" actId="1076"/>
          <ac:picMkLst>
            <pc:docMk/>
            <pc:sldMk cId="3732860536" sldId="335"/>
            <ac:picMk id="6" creationId="{809D1ED4-E2F0-60AB-8F9D-4B7D5402C05B}"/>
          </ac:picMkLst>
        </pc:picChg>
        <pc:picChg chg="mod modCrop">
          <ac:chgData name="Chittaranjan Hens" userId="6fc03958433e8a43" providerId="LiveId" clId="{D39B017B-E82D-486B-81EC-6B8374D07A19}" dt="2023-05-30T06:15:03.509" v="834" actId="732"/>
          <ac:picMkLst>
            <pc:docMk/>
            <pc:sldMk cId="3732860536" sldId="335"/>
            <ac:picMk id="7" creationId="{3F8E4BDA-A6B0-E20D-02C1-CFF538056EE8}"/>
          </ac:picMkLst>
        </pc:picChg>
        <pc:picChg chg="mod">
          <ac:chgData name="Chittaranjan Hens" userId="6fc03958433e8a43" providerId="LiveId" clId="{D39B017B-E82D-486B-81EC-6B8374D07A19}" dt="2023-05-30T06:15:05.895" v="835" actId="1076"/>
          <ac:picMkLst>
            <pc:docMk/>
            <pc:sldMk cId="3732860536" sldId="335"/>
            <ac:picMk id="10" creationId="{7E3DA97C-9EE3-97DC-FBB7-DD6096F87443}"/>
          </ac:picMkLst>
        </pc:picChg>
      </pc:sldChg>
      <pc:sldChg chg="addSp modSp add mod">
        <pc:chgData name="Chittaranjan Hens" userId="6fc03958433e8a43" providerId="LiveId" clId="{D39B017B-E82D-486B-81EC-6B8374D07A19}" dt="2023-05-30T07:13:19.074" v="885" actId="1037"/>
        <pc:sldMkLst>
          <pc:docMk/>
          <pc:sldMk cId="3457849330" sldId="336"/>
        </pc:sldMkLst>
        <pc:spChg chg="mod">
          <ac:chgData name="Chittaranjan Hens" userId="6fc03958433e8a43" providerId="LiveId" clId="{D39B017B-E82D-486B-81EC-6B8374D07A19}" dt="2023-05-30T06:28:04.166" v="871" actId="1076"/>
          <ac:spMkLst>
            <pc:docMk/>
            <pc:sldMk cId="3457849330" sldId="336"/>
            <ac:spMk id="2" creationId="{551C9935-20DC-1CD1-3CA9-0C7459C762D7}"/>
          </ac:spMkLst>
        </pc:spChg>
        <pc:spChg chg="add mod">
          <ac:chgData name="Chittaranjan Hens" userId="6fc03958433e8a43" providerId="LiveId" clId="{D39B017B-E82D-486B-81EC-6B8374D07A19}" dt="2023-05-30T07:13:19.074" v="885" actId="1037"/>
          <ac:spMkLst>
            <pc:docMk/>
            <pc:sldMk cId="3457849330" sldId="336"/>
            <ac:spMk id="8" creationId="{625CFC30-175C-0728-5E33-79377D89085D}"/>
          </ac:spMkLst>
        </pc:spChg>
        <pc:grpChg chg="add mod">
          <ac:chgData name="Chittaranjan Hens" userId="6fc03958433e8a43" providerId="LiveId" clId="{D39B017B-E82D-486B-81EC-6B8374D07A19}" dt="2023-05-30T06:28:01.729" v="870" actId="1076"/>
          <ac:grpSpMkLst>
            <pc:docMk/>
            <pc:sldMk cId="3457849330" sldId="336"/>
            <ac:grpSpMk id="3" creationId="{241418B2-0A52-D487-C354-067817C39ECB}"/>
          </ac:grpSpMkLst>
        </pc:grpChg>
        <pc:grpChg chg="add mod">
          <ac:chgData name="Chittaranjan Hens" userId="6fc03958433e8a43" providerId="LiveId" clId="{D39B017B-E82D-486B-81EC-6B8374D07A19}" dt="2023-05-30T07:13:14.968" v="884" actId="164"/>
          <ac:grpSpMkLst>
            <pc:docMk/>
            <pc:sldMk cId="3457849330" sldId="336"/>
            <ac:grpSpMk id="10" creationId="{108BA3A3-1BC8-AF69-58D8-D0204DF318DE}"/>
          </ac:grpSpMkLst>
        </pc:grpChg>
        <pc:picChg chg="add mod">
          <ac:chgData name="Chittaranjan Hens" userId="6fc03958433e8a43" providerId="LiveId" clId="{D39B017B-E82D-486B-81EC-6B8374D07A19}" dt="2023-05-30T07:13:14.968" v="884" actId="164"/>
          <ac:picMkLst>
            <pc:docMk/>
            <pc:sldMk cId="3457849330" sldId="336"/>
            <ac:picMk id="6" creationId="{6446A73B-8C43-B63B-4789-2912449D12D5}"/>
          </ac:picMkLst>
        </pc:picChg>
        <pc:picChg chg="mod">
          <ac:chgData name="Chittaranjan Hens" userId="6fc03958433e8a43" providerId="LiveId" clId="{D39B017B-E82D-486B-81EC-6B8374D07A19}" dt="2023-05-30T06:27:59.769" v="869" actId="164"/>
          <ac:picMkLst>
            <pc:docMk/>
            <pc:sldMk cId="3457849330" sldId="336"/>
            <ac:picMk id="7" creationId="{62622A47-DEE4-D0EF-02B8-841E8D955D92}"/>
          </ac:picMkLst>
        </pc:picChg>
        <pc:picChg chg="mod">
          <ac:chgData name="Chittaranjan Hens" userId="6fc03958433e8a43" providerId="LiveId" clId="{D39B017B-E82D-486B-81EC-6B8374D07A19}" dt="2023-05-30T06:27:59.769" v="869" actId="164"/>
          <ac:picMkLst>
            <pc:docMk/>
            <pc:sldMk cId="3457849330" sldId="336"/>
            <ac:picMk id="9" creationId="{DBCACFEF-9D5B-701C-87EB-4EBB5F8BC4DB}"/>
          </ac:picMkLst>
        </pc:picChg>
      </pc:sldChg>
      <pc:sldChg chg="addSp delSp modSp add mod">
        <pc:chgData name="Chittaranjan Hens" userId="6fc03958433e8a43" providerId="LiveId" clId="{D39B017B-E82D-486B-81EC-6B8374D07A19}" dt="2023-05-30T08:15:22.938" v="893" actId="1076"/>
        <pc:sldMkLst>
          <pc:docMk/>
          <pc:sldMk cId="3646721787" sldId="337"/>
        </pc:sldMkLst>
        <pc:grpChg chg="del">
          <ac:chgData name="Chittaranjan Hens" userId="6fc03958433e8a43" providerId="LiveId" clId="{D39B017B-E82D-486B-81EC-6B8374D07A19}" dt="2023-05-30T07:13:40.848" v="887" actId="478"/>
          <ac:grpSpMkLst>
            <pc:docMk/>
            <pc:sldMk cId="3646721787" sldId="337"/>
            <ac:grpSpMk id="3" creationId="{241418B2-0A52-D487-C354-067817C39ECB}"/>
          </ac:grpSpMkLst>
        </pc:grpChg>
        <pc:grpChg chg="mod">
          <ac:chgData name="Chittaranjan Hens" userId="6fc03958433e8a43" providerId="LiveId" clId="{D39B017B-E82D-486B-81EC-6B8374D07A19}" dt="2023-05-30T07:13:42.357" v="888" actId="1076"/>
          <ac:grpSpMkLst>
            <pc:docMk/>
            <pc:sldMk cId="3646721787" sldId="337"/>
            <ac:grpSpMk id="10" creationId="{108BA3A3-1BC8-AF69-58D8-D0204DF318DE}"/>
          </ac:grpSpMkLst>
        </pc:grpChg>
        <pc:picChg chg="add mod">
          <ac:chgData name="Chittaranjan Hens" userId="6fc03958433e8a43" providerId="LiveId" clId="{D39B017B-E82D-486B-81EC-6B8374D07A19}" dt="2023-05-30T08:15:22.938" v="893" actId="1076"/>
          <ac:picMkLst>
            <pc:docMk/>
            <pc:sldMk cId="3646721787" sldId="337"/>
            <ac:picMk id="11" creationId="{C6D4CD5B-E9E1-23C0-A53E-C4E7AC9F1EA6}"/>
          </ac:picMkLst>
        </pc:picChg>
      </pc:sldChg>
      <pc:sldChg chg="addSp delSp modSp add mod">
        <pc:chgData name="Chittaranjan Hens" userId="6fc03958433e8a43" providerId="LiveId" clId="{D39B017B-E82D-486B-81EC-6B8374D07A19}" dt="2023-05-31T07:00:27.497" v="974" actId="732"/>
        <pc:sldMkLst>
          <pc:docMk/>
          <pc:sldMk cId="4190712916" sldId="338"/>
        </pc:sldMkLst>
        <pc:grpChg chg="del">
          <ac:chgData name="Chittaranjan Hens" userId="6fc03958433e8a43" providerId="LiveId" clId="{D39B017B-E82D-486B-81EC-6B8374D07A19}" dt="2023-05-31T06:59:53.995" v="965" actId="478"/>
          <ac:grpSpMkLst>
            <pc:docMk/>
            <pc:sldMk cId="4190712916" sldId="338"/>
            <ac:grpSpMk id="10" creationId="{108BA3A3-1BC8-AF69-58D8-D0204DF318DE}"/>
          </ac:grpSpMkLst>
        </pc:grpChg>
        <pc:picChg chg="del">
          <ac:chgData name="Chittaranjan Hens" userId="6fc03958433e8a43" providerId="LiveId" clId="{D39B017B-E82D-486B-81EC-6B8374D07A19}" dt="2023-05-31T06:59:53.995" v="965" actId="478"/>
          <ac:picMkLst>
            <pc:docMk/>
            <pc:sldMk cId="4190712916" sldId="338"/>
            <ac:picMk id="4" creationId="{6E3A8AAE-D4AE-C166-2A6F-5A67B5731E30}"/>
          </ac:picMkLst>
        </pc:picChg>
        <pc:picChg chg="add mod">
          <ac:chgData name="Chittaranjan Hens" userId="6fc03958433e8a43" providerId="LiveId" clId="{D39B017B-E82D-486B-81EC-6B8374D07A19}" dt="2023-05-31T07:00:18.336" v="971" actId="1076"/>
          <ac:picMkLst>
            <pc:docMk/>
            <pc:sldMk cId="4190712916" sldId="338"/>
            <ac:picMk id="5" creationId="{7063D0BD-56E9-7C43-1A8B-9A0085E5C4FE}"/>
          </ac:picMkLst>
        </pc:picChg>
        <pc:picChg chg="add mod modCrop">
          <ac:chgData name="Chittaranjan Hens" userId="6fc03958433e8a43" providerId="LiveId" clId="{D39B017B-E82D-486B-81EC-6B8374D07A19}" dt="2023-05-31T07:00:27.497" v="974" actId="732"/>
          <ac:picMkLst>
            <pc:docMk/>
            <pc:sldMk cId="4190712916" sldId="338"/>
            <ac:picMk id="9" creationId="{CE4E3790-40FE-45D6-74FD-4890B47AB4A3}"/>
          </ac:picMkLst>
        </pc:picChg>
        <pc:picChg chg="del">
          <ac:chgData name="Chittaranjan Hens" userId="6fc03958433e8a43" providerId="LiveId" clId="{D39B017B-E82D-486B-81EC-6B8374D07A19}" dt="2023-05-31T06:59:53.995" v="965" actId="478"/>
          <ac:picMkLst>
            <pc:docMk/>
            <pc:sldMk cId="4190712916" sldId="338"/>
            <ac:picMk id="11" creationId="{C6D4CD5B-E9E1-23C0-A53E-C4E7AC9F1EA6}"/>
          </ac:picMkLst>
        </pc:picChg>
      </pc:sldChg>
      <pc:sldChg chg="addSp delSp add mod ord">
        <pc:chgData name="Chittaranjan Hens" userId="6fc03958433e8a43" providerId="LiveId" clId="{D39B017B-E82D-486B-81EC-6B8374D07A19}" dt="2023-05-31T10:02:06.841" v="979" actId="22"/>
        <pc:sldMkLst>
          <pc:docMk/>
          <pc:sldMk cId="2812630349" sldId="339"/>
        </pc:sldMkLst>
        <pc:picChg chg="del">
          <ac:chgData name="Chittaranjan Hens" userId="6fc03958433e8a43" providerId="LiveId" clId="{D39B017B-E82D-486B-81EC-6B8374D07A19}" dt="2023-05-31T10:02:05.888" v="978" actId="478"/>
          <ac:picMkLst>
            <pc:docMk/>
            <pc:sldMk cId="2812630349" sldId="339"/>
            <ac:picMk id="4" creationId="{7EF2275D-4AC9-05BC-DE69-E2B0C1A0322D}"/>
          </ac:picMkLst>
        </pc:picChg>
        <pc:picChg chg="add">
          <ac:chgData name="Chittaranjan Hens" userId="6fc03958433e8a43" providerId="LiveId" clId="{D39B017B-E82D-486B-81EC-6B8374D07A19}" dt="2023-05-31T10:02:06.841" v="979" actId="22"/>
          <ac:picMkLst>
            <pc:docMk/>
            <pc:sldMk cId="2812630349" sldId="339"/>
            <ac:picMk id="6" creationId="{6AA204C6-6111-397B-1C20-FEC8A197FE18}"/>
          </ac:picMkLst>
        </pc:picChg>
      </pc:sldChg>
      <pc:sldChg chg="addSp delSp modSp add mod">
        <pc:chgData name="Chittaranjan Hens" userId="6fc03958433e8a43" providerId="LiveId" clId="{D39B017B-E82D-486B-81EC-6B8374D07A19}" dt="2023-05-31T11:06:45.421" v="1188" actId="20577"/>
        <pc:sldMkLst>
          <pc:docMk/>
          <pc:sldMk cId="4247028731" sldId="340"/>
        </pc:sldMkLst>
        <pc:spChg chg="del">
          <ac:chgData name="Chittaranjan Hens" userId="6fc03958433e8a43" providerId="LiveId" clId="{D39B017B-E82D-486B-81EC-6B8374D07A19}" dt="2023-05-31T11:06:07.447" v="1116" actId="478"/>
          <ac:spMkLst>
            <pc:docMk/>
            <pc:sldMk cId="4247028731" sldId="340"/>
            <ac:spMk id="2" creationId="{551C9935-20DC-1CD1-3CA9-0C7459C762D7}"/>
          </ac:spMkLst>
        </pc:spChg>
        <pc:spChg chg="add mod">
          <ac:chgData name="Chittaranjan Hens" userId="6fc03958433e8a43" providerId="LiveId" clId="{D39B017B-E82D-486B-81EC-6B8374D07A19}" dt="2023-05-31T11:06:45.421" v="1188" actId="20577"/>
          <ac:spMkLst>
            <pc:docMk/>
            <pc:sldMk cId="4247028731" sldId="340"/>
            <ac:spMk id="6" creationId="{4CACFCD9-1BF2-E5CE-E43C-FE24F8749594}"/>
          </ac:spMkLst>
        </pc:spChg>
        <pc:picChg chg="add mod">
          <ac:chgData name="Chittaranjan Hens" userId="6fc03958433e8a43" providerId="LiveId" clId="{D39B017B-E82D-486B-81EC-6B8374D07A19}" dt="2023-05-31T11:06:11.092" v="1118" actId="1076"/>
          <ac:picMkLst>
            <pc:docMk/>
            <pc:sldMk cId="4247028731" sldId="340"/>
            <ac:picMk id="4" creationId="{8388834E-D63C-74F0-9941-F673F711763E}"/>
          </ac:picMkLst>
        </pc:picChg>
        <pc:picChg chg="del">
          <ac:chgData name="Chittaranjan Hens" userId="6fc03958433e8a43" providerId="LiveId" clId="{D39B017B-E82D-486B-81EC-6B8374D07A19}" dt="2023-05-31T11:06:07.447" v="1116" actId="478"/>
          <ac:picMkLst>
            <pc:docMk/>
            <pc:sldMk cId="4247028731" sldId="340"/>
            <ac:picMk id="5" creationId="{7063D0BD-56E9-7C43-1A8B-9A0085E5C4FE}"/>
          </ac:picMkLst>
        </pc:picChg>
        <pc:picChg chg="del">
          <ac:chgData name="Chittaranjan Hens" userId="6fc03958433e8a43" providerId="LiveId" clId="{D39B017B-E82D-486B-81EC-6B8374D07A19}" dt="2023-05-31T11:06:07.447" v="1116" actId="478"/>
          <ac:picMkLst>
            <pc:docMk/>
            <pc:sldMk cId="4247028731" sldId="340"/>
            <ac:picMk id="9" creationId="{CE4E3790-40FE-45D6-74FD-4890B47AB4A3}"/>
          </ac:picMkLst>
        </pc:picChg>
      </pc:sldChg>
      <pc:sldChg chg="addSp delSp modSp mod ord delAnim modAnim">
        <pc:chgData name="Chittaranjan Hens" userId="6fc03958433e8a43" providerId="LiveId" clId="{D39B017B-E82D-486B-81EC-6B8374D07A19}" dt="2023-06-01T16:08:15.890" v="1215"/>
        <pc:sldMkLst>
          <pc:docMk/>
          <pc:sldMk cId="3161387276" sldId="429"/>
        </pc:sldMkLst>
        <pc:picChg chg="add mod">
          <ac:chgData name="Chittaranjan Hens" userId="6fc03958433e8a43" providerId="LiveId" clId="{D39B017B-E82D-486B-81EC-6B8374D07A19}" dt="2023-06-01T16:05:11.660" v="1194" actId="1076"/>
          <ac:picMkLst>
            <pc:docMk/>
            <pc:sldMk cId="3161387276" sldId="429"/>
            <ac:picMk id="5" creationId="{8272327D-DABD-545B-969D-B79E3D47EDD2}"/>
          </ac:picMkLst>
        </pc:picChg>
        <pc:picChg chg="del">
          <ac:chgData name="Chittaranjan Hens" userId="6fc03958433e8a43" providerId="LiveId" clId="{D39B017B-E82D-486B-81EC-6B8374D07A19}" dt="2023-06-01T16:05:00.221" v="1190" actId="478"/>
          <ac:picMkLst>
            <pc:docMk/>
            <pc:sldMk cId="3161387276" sldId="429"/>
            <ac:picMk id="8" creationId="{94E2B907-3993-1128-758D-0790CB88C1FC}"/>
          </ac:picMkLst>
        </pc:picChg>
        <pc:picChg chg="add">
          <ac:chgData name="Chittaranjan Hens" userId="6fc03958433e8a43" providerId="LiveId" clId="{D39B017B-E82D-486B-81EC-6B8374D07A19}" dt="2023-06-01T16:05:40.775" v="1196" actId="22"/>
          <ac:picMkLst>
            <pc:docMk/>
            <pc:sldMk cId="3161387276" sldId="429"/>
            <ac:picMk id="9" creationId="{145FFE19-D65D-7A3D-4C90-C5F5519AAE71}"/>
          </ac:picMkLst>
        </pc:picChg>
        <pc:picChg chg="del">
          <ac:chgData name="Chittaranjan Hens" userId="6fc03958433e8a43" providerId="LiveId" clId="{D39B017B-E82D-486B-81EC-6B8374D07A19}" dt="2023-06-01T16:05:00.221" v="1190" actId="478"/>
          <ac:picMkLst>
            <pc:docMk/>
            <pc:sldMk cId="3161387276" sldId="429"/>
            <ac:picMk id="11" creationId="{2A69D78D-37F5-B1D0-3E0E-D66222BC7CE7}"/>
          </ac:picMkLst>
        </pc:picChg>
        <pc:picChg chg="add mod">
          <ac:chgData name="Chittaranjan Hens" userId="6fc03958433e8a43" providerId="LiveId" clId="{D39B017B-E82D-486B-81EC-6B8374D07A19}" dt="2023-06-01T16:06:16.941" v="1199" actId="1076"/>
          <ac:picMkLst>
            <pc:docMk/>
            <pc:sldMk cId="3161387276" sldId="429"/>
            <ac:picMk id="12" creationId="{40FC5F6B-B8E2-95E8-ADC8-32368A113524}"/>
          </ac:picMkLst>
        </pc:picChg>
        <pc:picChg chg="add mod">
          <ac:chgData name="Chittaranjan Hens" userId="6fc03958433e8a43" providerId="LiveId" clId="{D39B017B-E82D-486B-81EC-6B8374D07A19}" dt="2023-06-01T16:07:40.991" v="1210" actId="1076"/>
          <ac:picMkLst>
            <pc:docMk/>
            <pc:sldMk cId="3161387276" sldId="429"/>
            <ac:picMk id="14" creationId="{7E9E8407-9124-242E-2535-7EDC5B6B9E86}"/>
          </ac:picMkLst>
        </pc:picChg>
        <pc:picChg chg="add mod">
          <ac:chgData name="Chittaranjan Hens" userId="6fc03958433e8a43" providerId="LiveId" clId="{D39B017B-E82D-486B-81EC-6B8374D07A19}" dt="2023-06-01T16:07:43.088" v="1211" actId="1076"/>
          <ac:picMkLst>
            <pc:docMk/>
            <pc:sldMk cId="3161387276" sldId="429"/>
            <ac:picMk id="16" creationId="{76058AF7-0F13-BC52-BAAF-BD73FA0B75F8}"/>
          </ac:picMkLst>
        </pc:picChg>
        <pc:picChg chg="add mod">
          <ac:chgData name="Chittaranjan Hens" userId="6fc03958433e8a43" providerId="LiveId" clId="{D39B017B-E82D-486B-81EC-6B8374D07A19}" dt="2023-06-01T16:07:47.274" v="1212" actId="1076"/>
          <ac:picMkLst>
            <pc:docMk/>
            <pc:sldMk cId="3161387276" sldId="429"/>
            <ac:picMk id="18" creationId="{7985F4AC-B64D-BD06-D6D3-816871D81CDC}"/>
          </ac:picMkLst>
        </pc:picChg>
      </pc:sldChg>
      <pc:sldChg chg="del">
        <pc:chgData name="Chittaranjan Hens" userId="6fc03958433e8a43" providerId="LiveId" clId="{D39B017B-E82D-486B-81EC-6B8374D07A19}" dt="2023-06-01T16:08:37.814" v="1217" actId="47"/>
        <pc:sldMkLst>
          <pc:docMk/>
          <pc:sldMk cId="1287957999" sldId="430"/>
        </pc:sldMkLst>
      </pc:sldChg>
      <pc:sldChg chg="addSp delSp modSp mod">
        <pc:chgData name="Chittaranjan Hens" userId="6fc03958433e8a43" providerId="LiveId" clId="{D39B017B-E82D-486B-81EC-6B8374D07A19}" dt="2023-06-01T16:15:12.889" v="1230" actId="21"/>
        <pc:sldMkLst>
          <pc:docMk/>
          <pc:sldMk cId="3063270967" sldId="431"/>
        </pc:sldMkLst>
        <pc:picChg chg="add del mod">
          <ac:chgData name="Chittaranjan Hens" userId="6fc03958433e8a43" providerId="LiveId" clId="{D39B017B-E82D-486B-81EC-6B8374D07A19}" dt="2023-06-01T16:15:12.889" v="1230" actId="21"/>
          <ac:picMkLst>
            <pc:docMk/>
            <pc:sldMk cId="3063270967" sldId="431"/>
            <ac:picMk id="2" creationId="{27F782F7-6B11-E543-0CCD-30E4CC9D91AA}"/>
          </ac:picMkLst>
        </pc:picChg>
      </pc:sldChg>
      <pc:sldChg chg="addSp delSp modSp mod setBg delAnim modAnim delDesignElem">
        <pc:chgData name="Chittaranjan Hens" userId="6fc03958433e8a43" providerId="LiveId" clId="{D39B017B-E82D-486B-81EC-6B8374D07A19}" dt="2023-06-01T17:47:41.367" v="1571"/>
        <pc:sldMkLst>
          <pc:docMk/>
          <pc:sldMk cId="2183228487" sldId="432"/>
        </pc:sldMkLst>
        <pc:spChg chg="del mod">
          <ac:chgData name="Chittaranjan Hens" userId="6fc03958433e8a43" providerId="LiveId" clId="{D39B017B-E82D-486B-81EC-6B8374D07A19}" dt="2023-06-01T17:18:44.428" v="1398" actId="478"/>
          <ac:spMkLst>
            <pc:docMk/>
            <pc:sldMk cId="2183228487" sldId="432"/>
            <ac:spMk id="6" creationId="{4CACFCD9-1BF2-E5CE-E43C-FE24F8749594}"/>
          </ac:spMkLst>
        </pc:spChg>
        <pc:spChg chg="add del mod">
          <ac:chgData name="Chittaranjan Hens" userId="6fc03958433e8a43" providerId="LiveId" clId="{D39B017B-E82D-486B-81EC-6B8374D07A19}" dt="2023-06-01T17:18:19.720" v="1397" actId="478"/>
          <ac:spMkLst>
            <pc:docMk/>
            <pc:sldMk cId="2183228487" sldId="432"/>
            <ac:spMk id="7" creationId="{35CAAE61-F85E-D3C5-B453-2B4C0A49E2EB}"/>
          </ac:spMkLst>
        </pc:spChg>
        <pc:spChg chg="add del mod">
          <ac:chgData name="Chittaranjan Hens" userId="6fc03958433e8a43" providerId="LiveId" clId="{D39B017B-E82D-486B-81EC-6B8374D07A19}" dt="2023-06-01T17:18:19.720" v="1397" actId="478"/>
          <ac:spMkLst>
            <pc:docMk/>
            <pc:sldMk cId="2183228487" sldId="432"/>
            <ac:spMk id="9" creationId="{1380D218-0F60-5D43-B09E-0C7604D7213C}"/>
          </ac:spMkLst>
        </pc:spChg>
        <pc:spChg chg="add mod">
          <ac:chgData name="Chittaranjan Hens" userId="6fc03958433e8a43" providerId="LiveId" clId="{D39B017B-E82D-486B-81EC-6B8374D07A19}" dt="2023-06-01T17:19:09.775" v="1427" actId="20577"/>
          <ac:spMkLst>
            <pc:docMk/>
            <pc:sldMk cId="2183228487" sldId="432"/>
            <ac:spMk id="14" creationId="{6E3CF588-8C30-0C77-56E6-E2CC3EDBAE0E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2183228487" sldId="432"/>
            <ac:spMk id="16" creationId="{AB8C311F-7253-4AED-9701-7FC0708C41C7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2183228487" sldId="432"/>
            <ac:spMk id="18" creationId="{E2384209-CB15-4CDF-9D31-C44FD9A3F20D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2183228487" sldId="432"/>
            <ac:spMk id="20" creationId="{2633B3B5-CC90-43F0-8714-D31D1F3F0209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2183228487" sldId="432"/>
            <ac:spMk id="22" creationId="{A8D57A06-A426-446D-B02C-A2DC6B62E45E}"/>
          </ac:spMkLst>
        </pc:spChg>
        <pc:spChg chg="add del mod">
          <ac:chgData name="Chittaranjan Hens" userId="6fc03958433e8a43" providerId="LiveId" clId="{D39B017B-E82D-486B-81EC-6B8374D07A19}" dt="2023-06-01T17:22:15.947" v="1505" actId="478"/>
          <ac:spMkLst>
            <pc:docMk/>
            <pc:sldMk cId="2183228487" sldId="432"/>
            <ac:spMk id="23" creationId="{AE8B3C9A-F9C9-B676-F9D2-4381A6A91D06}"/>
          </ac:spMkLst>
        </pc:spChg>
        <pc:spChg chg="add del mod">
          <ac:chgData name="Chittaranjan Hens" userId="6fc03958433e8a43" providerId="LiveId" clId="{D39B017B-E82D-486B-81EC-6B8374D07A19}" dt="2023-06-01T17:23:45.585" v="1556" actId="478"/>
          <ac:spMkLst>
            <pc:docMk/>
            <pc:sldMk cId="2183228487" sldId="432"/>
            <ac:spMk id="24" creationId="{1A265ED2-0429-1BA3-F2AB-59FCA8F9A29C}"/>
          </ac:spMkLst>
        </pc:spChg>
        <pc:spChg chg="add mod">
          <ac:chgData name="Chittaranjan Hens" userId="6fc03958433e8a43" providerId="LiveId" clId="{D39B017B-E82D-486B-81EC-6B8374D07A19}" dt="2023-06-01T17:21:28.522" v="1471" actId="20577"/>
          <ac:spMkLst>
            <pc:docMk/>
            <pc:sldMk cId="2183228487" sldId="432"/>
            <ac:spMk id="25" creationId="{E72AAE2F-8691-8776-B3E7-290EC36B6851}"/>
          </ac:spMkLst>
        </pc:spChg>
        <pc:spChg chg="add mod">
          <ac:chgData name="Chittaranjan Hens" userId="6fc03958433e8a43" providerId="LiveId" clId="{D39B017B-E82D-486B-81EC-6B8374D07A19}" dt="2023-06-01T17:23:18.284" v="1552" actId="20577"/>
          <ac:spMkLst>
            <pc:docMk/>
            <pc:sldMk cId="2183228487" sldId="432"/>
            <ac:spMk id="26" creationId="{61B45327-6E42-5DAD-5A9A-9CC8DC453BF0}"/>
          </ac:spMkLst>
        </pc:spChg>
        <pc:spChg chg="add mod">
          <ac:chgData name="Chittaranjan Hens" userId="6fc03958433e8a43" providerId="LiveId" clId="{D39B017B-E82D-486B-81EC-6B8374D07A19}" dt="2023-06-01T17:23:22.002" v="1553" actId="207"/>
          <ac:spMkLst>
            <pc:docMk/>
            <pc:sldMk cId="2183228487" sldId="432"/>
            <ac:spMk id="27" creationId="{CAA890ED-C882-AB52-17D6-D210C60F4C1D}"/>
          </ac:spMkLst>
        </pc:spChg>
        <pc:picChg chg="del mod modCrop">
          <ac:chgData name="Chittaranjan Hens" userId="6fc03958433e8a43" providerId="LiveId" clId="{D39B017B-E82D-486B-81EC-6B8374D07A19}" dt="2023-06-01T17:18:45.570" v="1399" actId="478"/>
          <ac:picMkLst>
            <pc:docMk/>
            <pc:sldMk cId="2183228487" sldId="432"/>
            <ac:picMk id="3" creationId="{A384C0EE-6877-2710-74B8-916C0B23D530}"/>
          </ac:picMkLst>
        </pc:picChg>
        <pc:picChg chg="add del">
          <ac:chgData name="Chittaranjan Hens" userId="6fc03958433e8a43" providerId="LiveId" clId="{D39B017B-E82D-486B-81EC-6B8374D07A19}" dt="2023-06-01T16:27:18.452" v="1269" actId="478"/>
          <ac:picMkLst>
            <pc:docMk/>
            <pc:sldMk cId="2183228487" sldId="432"/>
            <ac:picMk id="4" creationId="{DF04F983-593C-ADFC-FAE1-C14261D50988}"/>
          </ac:picMkLst>
        </pc:picChg>
        <pc:picChg chg="add del mod">
          <ac:chgData name="Chittaranjan Hens" userId="6fc03958433e8a43" providerId="LiveId" clId="{D39B017B-E82D-486B-81EC-6B8374D07A19}" dt="2023-06-01T17:18:19.720" v="1397" actId="478"/>
          <ac:picMkLst>
            <pc:docMk/>
            <pc:sldMk cId="2183228487" sldId="432"/>
            <ac:picMk id="11" creationId="{00646F3C-6062-942E-2C2A-DE7F221A65B8}"/>
          </ac:picMkLst>
        </pc:picChg>
        <pc:picChg chg="add mod">
          <ac:chgData name="Chittaranjan Hens" userId="6fc03958433e8a43" providerId="LiveId" clId="{D39B017B-E82D-486B-81EC-6B8374D07A19}" dt="2023-06-01T17:18:52.185" v="1402" actId="1076"/>
          <ac:picMkLst>
            <pc:docMk/>
            <pc:sldMk cId="2183228487" sldId="432"/>
            <ac:picMk id="13" creationId="{EE329856-FA31-56FA-E584-167681DF4CDC}"/>
          </ac:picMkLst>
        </pc:picChg>
        <pc:picChg chg="add mod">
          <ac:chgData name="Chittaranjan Hens" userId="6fc03958433e8a43" providerId="LiveId" clId="{D39B017B-E82D-486B-81EC-6B8374D07A19}" dt="2023-06-01T17:19:30.977" v="1430" actId="1076"/>
          <ac:picMkLst>
            <pc:docMk/>
            <pc:sldMk cId="2183228487" sldId="432"/>
            <ac:picMk id="17" creationId="{CBE155A3-3AD2-198D-5576-0BDC3D4B15DE}"/>
          </ac:picMkLst>
        </pc:picChg>
        <pc:picChg chg="add mod">
          <ac:chgData name="Chittaranjan Hens" userId="6fc03958433e8a43" providerId="LiveId" clId="{D39B017B-E82D-486B-81EC-6B8374D07A19}" dt="2023-06-01T17:46:17.303" v="1560" actId="1076"/>
          <ac:picMkLst>
            <pc:docMk/>
            <pc:sldMk cId="2183228487" sldId="432"/>
            <ac:picMk id="21" creationId="{8BCDDD3C-0ADA-9914-ADE8-026761899BC6}"/>
          </ac:picMkLst>
        </pc:picChg>
        <pc:picChg chg="add mod">
          <ac:chgData name="Chittaranjan Hens" userId="6fc03958433e8a43" providerId="LiveId" clId="{D39B017B-E82D-486B-81EC-6B8374D07A19}" dt="2023-06-01T17:46:53.848" v="1565" actId="1076"/>
          <ac:picMkLst>
            <pc:docMk/>
            <pc:sldMk cId="2183228487" sldId="432"/>
            <ac:picMk id="29" creationId="{311CB311-2842-A264-61B1-5E799549CE59}"/>
          </ac:picMkLst>
        </pc:picChg>
        <pc:picChg chg="add mod">
          <ac:chgData name="Chittaranjan Hens" userId="6fc03958433e8a43" providerId="LiveId" clId="{D39B017B-E82D-486B-81EC-6B8374D07A19}" dt="2023-06-01T17:47:30.826" v="1570" actId="1076"/>
          <ac:picMkLst>
            <pc:docMk/>
            <pc:sldMk cId="2183228487" sldId="432"/>
            <ac:picMk id="31" creationId="{4FBCF32B-AB34-5A9E-2F29-E681811B90C6}"/>
          </ac:picMkLst>
        </pc:picChg>
      </pc:sldChg>
      <pc:sldChg chg="add del">
        <pc:chgData name="Chittaranjan Hens" userId="6fc03958433e8a43" providerId="LiveId" clId="{D39B017B-E82D-486B-81EC-6B8374D07A19}" dt="2023-06-01T16:08:23.700" v="1216" actId="47"/>
        <pc:sldMkLst>
          <pc:docMk/>
          <pc:sldMk cId="1290290374" sldId="433"/>
        </pc:sldMkLst>
      </pc:sldChg>
      <pc:sldChg chg="addSp delSp modSp add mod modTransition delAnim modAnim">
        <pc:chgData name="Chittaranjan Hens" userId="6fc03958433e8a43" providerId="LiveId" clId="{D39B017B-E82D-486B-81EC-6B8374D07A19}" dt="2023-06-01T16:24:29.766" v="1255"/>
        <pc:sldMkLst>
          <pc:docMk/>
          <pc:sldMk cId="2110951165" sldId="433"/>
        </pc:sldMkLst>
        <pc:picChg chg="add del mod">
          <ac:chgData name="Chittaranjan Hens" userId="6fc03958433e8a43" providerId="LiveId" clId="{D39B017B-E82D-486B-81EC-6B8374D07A19}" dt="2023-06-01T16:22:08.707" v="1235" actId="478"/>
          <ac:picMkLst>
            <pc:docMk/>
            <pc:sldMk cId="2110951165" sldId="433"/>
            <ac:picMk id="3" creationId="{0C190CE0-422C-4713-99A1-31F882F415F5}"/>
          </ac:picMkLst>
        </pc:picChg>
        <pc:picChg chg="add del mod">
          <ac:chgData name="Chittaranjan Hens" userId="6fc03958433e8a43" providerId="LiveId" clId="{D39B017B-E82D-486B-81EC-6B8374D07A19}" dt="2023-06-01T16:22:11.798" v="1236" actId="478"/>
          <ac:picMkLst>
            <pc:docMk/>
            <pc:sldMk cId="2110951165" sldId="433"/>
            <ac:picMk id="4" creationId="{88C7E96B-C9BC-BAAF-49FB-B0686567206E}"/>
          </ac:picMkLst>
        </pc:picChg>
        <pc:picChg chg="add mod">
          <ac:chgData name="Chittaranjan Hens" userId="6fc03958433e8a43" providerId="LiveId" clId="{D39B017B-E82D-486B-81EC-6B8374D07A19}" dt="2023-06-01T16:22:50.035" v="1245" actId="1076"/>
          <ac:picMkLst>
            <pc:docMk/>
            <pc:sldMk cId="2110951165" sldId="433"/>
            <ac:picMk id="7" creationId="{D37E5B9E-F08D-E854-7C22-D2458E502A37}"/>
          </ac:picMkLst>
        </pc:picChg>
        <pc:picChg chg="mod">
          <ac:chgData name="Chittaranjan Hens" userId="6fc03958433e8a43" providerId="LiveId" clId="{D39B017B-E82D-486B-81EC-6B8374D07A19}" dt="2023-06-01T16:22:29.115" v="1242" actId="1076"/>
          <ac:picMkLst>
            <pc:docMk/>
            <pc:sldMk cId="2110951165" sldId="433"/>
            <ac:picMk id="9" creationId="{A9057EAE-E4A4-D800-D0BE-7771719A60B2}"/>
          </ac:picMkLst>
        </pc:picChg>
        <pc:picChg chg="add mod">
          <ac:chgData name="Chittaranjan Hens" userId="6fc03958433e8a43" providerId="LiveId" clId="{D39B017B-E82D-486B-81EC-6B8374D07A19}" dt="2023-06-01T16:23:18.687" v="1249" actId="1076"/>
          <ac:picMkLst>
            <pc:docMk/>
            <pc:sldMk cId="2110951165" sldId="433"/>
            <ac:picMk id="10" creationId="{2660729B-4444-FFB8-4E9C-927006C49C68}"/>
          </ac:picMkLst>
        </pc:picChg>
        <pc:picChg chg="del mod">
          <ac:chgData name="Chittaranjan Hens" userId="6fc03958433e8a43" providerId="LiveId" clId="{D39B017B-E82D-486B-81EC-6B8374D07A19}" dt="2023-06-01T16:14:08.371" v="1222" actId="478"/>
          <ac:picMkLst>
            <pc:docMk/>
            <pc:sldMk cId="2110951165" sldId="433"/>
            <ac:picMk id="12" creationId="{E5A676C1-73E6-BCF4-CB45-B36B4A707083}"/>
          </ac:picMkLst>
        </pc:picChg>
        <pc:picChg chg="add mod">
          <ac:chgData name="Chittaranjan Hens" userId="6fc03958433e8a43" providerId="LiveId" clId="{D39B017B-E82D-486B-81EC-6B8374D07A19}" dt="2023-06-01T16:24:18.857" v="1252" actId="1076"/>
          <ac:picMkLst>
            <pc:docMk/>
            <pc:sldMk cId="2110951165" sldId="433"/>
            <ac:picMk id="13" creationId="{A747CC92-F148-31A3-3B2E-7172D81219DB}"/>
          </ac:picMkLst>
        </pc:picChg>
      </pc:sldChg>
      <pc:sldChg chg="add del">
        <pc:chgData name="Chittaranjan Hens" userId="6fc03958433e8a43" providerId="LiveId" clId="{D39B017B-E82D-486B-81EC-6B8374D07A19}" dt="2023-06-01T16:14:01.725" v="1219" actId="47"/>
        <pc:sldMkLst>
          <pc:docMk/>
          <pc:sldMk cId="3799010169" sldId="433"/>
        </pc:sldMkLst>
      </pc:sldChg>
      <pc:sldChg chg="add">
        <pc:chgData name="Chittaranjan Hens" userId="6fc03958433e8a43" providerId="LiveId" clId="{D39B017B-E82D-486B-81EC-6B8374D07A19}" dt="2023-06-01T16:22:05.852" v="1234" actId="2890"/>
        <pc:sldMkLst>
          <pc:docMk/>
          <pc:sldMk cId="1298939225" sldId="434"/>
        </pc:sldMkLst>
      </pc:sldChg>
      <pc:sldChg chg="addSp modSp add mod modAnim">
        <pc:chgData name="Chittaranjan Hens" userId="6fc03958433e8a43" providerId="LiveId" clId="{D39B017B-E82D-486B-81EC-6B8374D07A19}" dt="2023-06-01T16:26:08.779" v="1267" actId="1076"/>
        <pc:sldMkLst>
          <pc:docMk/>
          <pc:sldMk cId="56064343" sldId="435"/>
        </pc:sldMkLst>
        <pc:picChg chg="add mod">
          <ac:chgData name="Chittaranjan Hens" userId="6fc03958433e8a43" providerId="LiveId" clId="{D39B017B-E82D-486B-81EC-6B8374D07A19}" dt="2023-06-01T16:26:08.779" v="1267" actId="1076"/>
          <ac:picMkLst>
            <pc:docMk/>
            <pc:sldMk cId="56064343" sldId="435"/>
            <ac:picMk id="3" creationId="{34F70028-BF06-2172-80FC-34453B5ECB6A}"/>
          </ac:picMkLst>
        </pc:picChg>
        <pc:picChg chg="mod">
          <ac:chgData name="Chittaranjan Hens" userId="6fc03958433e8a43" providerId="LiveId" clId="{D39B017B-E82D-486B-81EC-6B8374D07A19}" dt="2023-06-01T16:25:28.971" v="1257" actId="1076"/>
          <ac:picMkLst>
            <pc:docMk/>
            <pc:sldMk cId="56064343" sldId="435"/>
            <ac:picMk id="7" creationId="{D37E5B9E-F08D-E854-7C22-D2458E502A37}"/>
          </ac:picMkLst>
        </pc:picChg>
        <pc:picChg chg="mod">
          <ac:chgData name="Chittaranjan Hens" userId="6fc03958433e8a43" providerId="LiveId" clId="{D39B017B-E82D-486B-81EC-6B8374D07A19}" dt="2023-06-01T16:25:31.993" v="1258" actId="1076"/>
          <ac:picMkLst>
            <pc:docMk/>
            <pc:sldMk cId="56064343" sldId="435"/>
            <ac:picMk id="10" creationId="{2660729B-4444-FFB8-4E9C-927006C49C68}"/>
          </ac:picMkLst>
        </pc:picChg>
        <pc:picChg chg="mod">
          <ac:chgData name="Chittaranjan Hens" userId="6fc03958433e8a43" providerId="LiveId" clId="{D39B017B-E82D-486B-81EC-6B8374D07A19}" dt="2023-06-01T16:25:41.153" v="1262" actId="14100"/>
          <ac:picMkLst>
            <pc:docMk/>
            <pc:sldMk cId="56064343" sldId="435"/>
            <ac:picMk id="13" creationId="{A747CC92-F148-31A3-3B2E-7172D81219DB}"/>
          </ac:picMkLst>
        </pc:picChg>
      </pc:sldChg>
      <pc:sldChg chg="addSp delSp modSp add mod setBg delAnim delDesignElem">
        <pc:chgData name="Chittaranjan Hens" userId="6fc03958433e8a43" providerId="LiveId" clId="{D39B017B-E82D-486B-81EC-6B8374D07A19}" dt="2023-06-01T17:07:28.382" v="1391"/>
        <pc:sldMkLst>
          <pc:docMk/>
          <pc:sldMk cId="1301149833" sldId="436"/>
        </pc:sldMkLst>
        <pc:spChg chg="add del mod">
          <ac:chgData name="Chittaranjan Hens" userId="6fc03958433e8a43" providerId="LiveId" clId="{D39B017B-E82D-486B-81EC-6B8374D07A19}" dt="2023-06-01T17:05:15.757" v="1368" actId="478"/>
          <ac:spMkLst>
            <pc:docMk/>
            <pc:sldMk cId="1301149833" sldId="436"/>
            <ac:spMk id="6" creationId="{4CACFCD9-1BF2-E5CE-E43C-FE24F8749594}"/>
          </ac:spMkLst>
        </pc:spChg>
        <pc:spChg chg="del">
          <ac:chgData name="Chittaranjan Hens" userId="6fc03958433e8a43" providerId="LiveId" clId="{D39B017B-E82D-486B-81EC-6B8374D07A19}" dt="2023-06-01T17:04:57.540" v="1362" actId="478"/>
          <ac:spMkLst>
            <pc:docMk/>
            <pc:sldMk cId="1301149833" sldId="436"/>
            <ac:spMk id="7" creationId="{35CAAE61-F85E-D3C5-B453-2B4C0A49E2EB}"/>
          </ac:spMkLst>
        </pc:spChg>
        <pc:spChg chg="add del">
          <ac:chgData name="Chittaranjan Hens" userId="6fc03958433e8a43" providerId="LiveId" clId="{D39B017B-E82D-486B-81EC-6B8374D07A19}" dt="2023-06-01T17:05:18.273" v="1369" actId="26606"/>
          <ac:spMkLst>
            <pc:docMk/>
            <pc:sldMk cId="1301149833" sldId="436"/>
            <ac:spMk id="8" creationId="{A4AC5506-6312-4701-8D3C-40187889A947}"/>
          </ac:spMkLst>
        </pc:spChg>
        <pc:spChg chg="del">
          <ac:chgData name="Chittaranjan Hens" userId="6fc03958433e8a43" providerId="LiveId" clId="{D39B017B-E82D-486B-81EC-6B8374D07A19}" dt="2023-06-01T17:04:57.540" v="1362" actId="478"/>
          <ac:spMkLst>
            <pc:docMk/>
            <pc:sldMk cId="1301149833" sldId="436"/>
            <ac:spMk id="9" creationId="{1380D218-0F60-5D43-B09E-0C7604D7213C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13" creationId="{F3060C83-F051-4F0E-ABAD-AA0DFC48B218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15" creationId="{83C98ABE-055B-441F-B07E-44F97F083C39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17" creationId="{29FDB030-9B49-4CED-8CCD-4D99382388AC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19" creationId="{3783CA14-24A1-485C-8B30-D6A5D87987AD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21" creationId="{9A97C86A-04D6-40F7-AE84-31AB43E6A846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23" creationId="{FF9F2414-84E8-453E-B1F3-389FDE8192D9}"/>
          </ac:spMkLst>
        </pc:spChg>
        <pc:spChg chg="add del">
          <ac:chgData name="Chittaranjan Hens" userId="6fc03958433e8a43" providerId="LiveId" clId="{D39B017B-E82D-486B-81EC-6B8374D07A19}" dt="2023-06-01T17:06:39.302" v="1373"/>
          <ac:spMkLst>
            <pc:docMk/>
            <pc:sldMk cId="1301149833" sldId="436"/>
            <ac:spMk id="25" creationId="{3ECA69A1-7536-43AC-85EF-C7106179F5ED}"/>
          </ac:spMkLst>
        </pc:spChg>
        <pc:picChg chg="del">
          <ac:chgData name="Chittaranjan Hens" userId="6fc03958433e8a43" providerId="LiveId" clId="{D39B017B-E82D-486B-81EC-6B8374D07A19}" dt="2023-06-01T17:04:57.540" v="1362" actId="478"/>
          <ac:picMkLst>
            <pc:docMk/>
            <pc:sldMk cId="1301149833" sldId="436"/>
            <ac:picMk id="3" creationId="{A384C0EE-6877-2710-74B8-916C0B23D530}"/>
          </ac:picMkLst>
        </pc:picChg>
        <pc:picChg chg="add mod">
          <ac:chgData name="Chittaranjan Hens" userId="6fc03958433e8a43" providerId="LiveId" clId="{D39B017B-E82D-486B-81EC-6B8374D07A19}" dt="2023-06-01T17:05:18.273" v="1369" actId="26606"/>
          <ac:picMkLst>
            <pc:docMk/>
            <pc:sldMk cId="1301149833" sldId="436"/>
            <ac:picMk id="4" creationId="{C0FB1141-48C3-C48E-0737-1506517F55BF}"/>
          </ac:picMkLst>
        </pc:picChg>
        <pc:picChg chg="del">
          <ac:chgData name="Chittaranjan Hens" userId="6fc03958433e8a43" providerId="LiveId" clId="{D39B017B-E82D-486B-81EC-6B8374D07A19}" dt="2023-06-01T17:04:52.503" v="1361" actId="478"/>
          <ac:picMkLst>
            <pc:docMk/>
            <pc:sldMk cId="1301149833" sldId="436"/>
            <ac:picMk id="11" creationId="{00646F3C-6062-942E-2C2A-DE7F221A65B8}"/>
          </ac:picMkLst>
        </pc:picChg>
      </pc:sldChg>
      <pc:sldChg chg="addSp modSp add mod">
        <pc:chgData name="Chittaranjan Hens" userId="6fc03958433e8a43" providerId="LiveId" clId="{D39B017B-E82D-486B-81EC-6B8374D07A19}" dt="2023-06-01T17:15:54.087" v="1396" actId="1440"/>
        <pc:sldMkLst>
          <pc:docMk/>
          <pc:sldMk cId="221567193" sldId="437"/>
        </pc:sldMkLst>
        <pc:picChg chg="add mod">
          <ac:chgData name="Chittaranjan Hens" userId="6fc03958433e8a43" providerId="LiveId" clId="{D39B017B-E82D-486B-81EC-6B8374D07A19}" dt="2023-06-01T17:15:54.087" v="1396" actId="1440"/>
          <ac:picMkLst>
            <pc:docMk/>
            <pc:sldMk cId="221567193" sldId="437"/>
            <ac:picMk id="3" creationId="{41C77023-EEE9-29D3-14E0-85AA5D218A8E}"/>
          </ac:picMkLst>
        </pc:picChg>
      </pc:sldChg>
    </pc:docChg>
  </pc:docChgLst>
  <pc:docChgLst>
    <pc:chgData name="Chittaranjan Hens" userId="6fc03958433e8a43" providerId="LiveId" clId="{675E7166-E633-4C17-A72E-DCC8832C6F59}"/>
    <pc:docChg chg="undo custSel addSld delSld modSld sldOrd">
      <pc:chgData name="Chittaranjan Hens" userId="6fc03958433e8a43" providerId="LiveId" clId="{675E7166-E633-4C17-A72E-DCC8832C6F59}" dt="2023-05-21T07:43:15.188" v="897" actId="164"/>
      <pc:docMkLst>
        <pc:docMk/>
      </pc:docMkLst>
      <pc:sldChg chg="del">
        <pc:chgData name="Chittaranjan Hens" userId="6fc03958433e8a43" providerId="LiveId" clId="{675E7166-E633-4C17-A72E-DCC8832C6F59}" dt="2023-05-21T05:18:06.148" v="337" actId="47"/>
        <pc:sldMkLst>
          <pc:docMk/>
          <pc:sldMk cId="0" sldId="406"/>
        </pc:sldMkLst>
      </pc:sldChg>
      <pc:sldChg chg="del">
        <pc:chgData name="Chittaranjan Hens" userId="6fc03958433e8a43" providerId="LiveId" clId="{675E7166-E633-4C17-A72E-DCC8832C6F59}" dt="2023-05-21T05:18:07.091" v="338" actId="47"/>
        <pc:sldMkLst>
          <pc:docMk/>
          <pc:sldMk cId="624903010" sldId="407"/>
        </pc:sldMkLst>
      </pc:sldChg>
      <pc:sldChg chg="add del">
        <pc:chgData name="Chittaranjan Hens" userId="6fc03958433e8a43" providerId="LiveId" clId="{675E7166-E633-4C17-A72E-DCC8832C6F59}" dt="2023-05-21T05:18:11.921" v="340" actId="47"/>
        <pc:sldMkLst>
          <pc:docMk/>
          <pc:sldMk cId="703473011" sldId="408"/>
        </pc:sldMkLst>
      </pc:sldChg>
      <pc:sldChg chg="del">
        <pc:chgData name="Chittaranjan Hens" userId="6fc03958433e8a43" providerId="LiveId" clId="{675E7166-E633-4C17-A72E-DCC8832C6F59}" dt="2023-05-21T07:02:35.172" v="861" actId="47"/>
        <pc:sldMkLst>
          <pc:docMk/>
          <pc:sldMk cId="355332200" sldId="429"/>
        </pc:sldMkLst>
      </pc:sldChg>
      <pc:sldChg chg="add">
        <pc:chgData name="Chittaranjan Hens" userId="6fc03958433e8a43" providerId="LiveId" clId="{675E7166-E633-4C17-A72E-DCC8832C6F59}" dt="2023-05-21T05:17:56.177" v="336"/>
        <pc:sldMkLst>
          <pc:docMk/>
          <pc:sldMk cId="1249875197" sldId="446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3706076406" sldId="446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281728120" sldId="447"/>
        </pc:sldMkLst>
      </pc:sldChg>
      <pc:sldChg chg="add del">
        <pc:chgData name="Chittaranjan Hens" userId="6fc03958433e8a43" providerId="LiveId" clId="{675E7166-E633-4C17-A72E-DCC8832C6F59}" dt="2023-05-21T05:18:25.002" v="341" actId="47"/>
        <pc:sldMkLst>
          <pc:docMk/>
          <pc:sldMk cId="767864359" sldId="447"/>
        </pc:sldMkLst>
      </pc:sldChg>
      <pc:sldChg chg="add del">
        <pc:chgData name="Chittaranjan Hens" userId="6fc03958433e8a43" providerId="LiveId" clId="{675E7166-E633-4C17-A72E-DCC8832C6F59}" dt="2023-05-21T05:18:31.042" v="342" actId="47"/>
        <pc:sldMkLst>
          <pc:docMk/>
          <pc:sldMk cId="1274844970" sldId="448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1301453285" sldId="448"/>
        </pc:sldMkLst>
      </pc:sldChg>
      <pc:sldChg chg="add del">
        <pc:chgData name="Chittaranjan Hens" userId="6fc03958433e8a43" providerId="LiveId" clId="{675E7166-E633-4C17-A72E-DCC8832C6F59}" dt="2023-05-21T05:18:58.906" v="347" actId="47"/>
        <pc:sldMkLst>
          <pc:docMk/>
          <pc:sldMk cId="398048921" sldId="449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1466892033" sldId="449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662479611" sldId="450"/>
        </pc:sldMkLst>
      </pc:sldChg>
      <pc:sldChg chg="add del">
        <pc:chgData name="Chittaranjan Hens" userId="6fc03958433e8a43" providerId="LiveId" clId="{675E7166-E633-4C17-A72E-DCC8832C6F59}" dt="2023-05-21T05:18:42.111" v="346" actId="47"/>
        <pc:sldMkLst>
          <pc:docMk/>
          <pc:sldMk cId="1454762192" sldId="450"/>
        </pc:sldMkLst>
      </pc:sldChg>
      <pc:sldChg chg="add del">
        <pc:chgData name="Chittaranjan Hens" userId="6fc03958433e8a43" providerId="LiveId" clId="{675E7166-E633-4C17-A72E-DCC8832C6F59}" dt="2023-05-21T05:18:41.170" v="345" actId="47"/>
        <pc:sldMkLst>
          <pc:docMk/>
          <pc:sldMk cId="2094845689" sldId="451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3631773866" sldId="451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1198420360" sldId="452"/>
        </pc:sldMkLst>
      </pc:sldChg>
      <pc:sldChg chg="add del">
        <pc:chgData name="Chittaranjan Hens" userId="6fc03958433e8a43" providerId="LiveId" clId="{675E7166-E633-4C17-A72E-DCC8832C6F59}" dt="2023-05-21T05:19:24.298" v="348" actId="47"/>
        <pc:sldMkLst>
          <pc:docMk/>
          <pc:sldMk cId="1923906052" sldId="452"/>
        </pc:sldMkLst>
      </pc:sldChg>
      <pc:sldChg chg="del">
        <pc:chgData name="Chittaranjan Hens" userId="6fc03958433e8a43" providerId="LiveId" clId="{675E7166-E633-4C17-A72E-DCC8832C6F59}" dt="2023-05-21T05:17:43.979" v="335" actId="2696"/>
        <pc:sldMkLst>
          <pc:docMk/>
          <pc:sldMk cId="1993423980" sldId="455"/>
        </pc:sldMkLst>
      </pc:sldChg>
      <pc:sldChg chg="add">
        <pc:chgData name="Chittaranjan Hens" userId="6fc03958433e8a43" providerId="LiveId" clId="{675E7166-E633-4C17-A72E-DCC8832C6F59}" dt="2023-05-21T05:17:56.177" v="336"/>
        <pc:sldMkLst>
          <pc:docMk/>
          <pc:sldMk cId="2928859982" sldId="455"/>
        </pc:sldMkLst>
      </pc:sldChg>
      <pc:sldChg chg="addSp delSp modSp add mod modAnim">
        <pc:chgData name="Chittaranjan Hens" userId="6fc03958433e8a43" providerId="LiveId" clId="{675E7166-E633-4C17-A72E-DCC8832C6F59}" dt="2023-05-21T03:55:32.801" v="41"/>
        <pc:sldMkLst>
          <pc:docMk/>
          <pc:sldMk cId="3182542249" sldId="493"/>
        </pc:sldMkLst>
        <pc:spChg chg="add mod">
          <ac:chgData name="Chittaranjan Hens" userId="6fc03958433e8a43" providerId="LiveId" clId="{675E7166-E633-4C17-A72E-DCC8832C6F59}" dt="2023-05-21T03:55:12.483" v="36" actId="13822"/>
          <ac:spMkLst>
            <pc:docMk/>
            <pc:sldMk cId="3182542249" sldId="493"/>
            <ac:spMk id="11" creationId="{693888D7-C68D-CF3B-B421-EE71F269D8BF}"/>
          </ac:spMkLst>
        </pc:spChg>
        <pc:spChg chg="add mod">
          <ac:chgData name="Chittaranjan Hens" userId="6fc03958433e8a43" providerId="LiveId" clId="{675E7166-E633-4C17-A72E-DCC8832C6F59}" dt="2023-05-21T03:55:29.176" v="40" actId="20577"/>
          <ac:spMkLst>
            <pc:docMk/>
            <pc:sldMk cId="3182542249" sldId="493"/>
            <ac:spMk id="13" creationId="{C318340C-4AE0-AA01-DE1A-887A0B152755}"/>
          </ac:spMkLst>
        </pc:spChg>
        <pc:spChg chg="del">
          <ac:chgData name="Chittaranjan Hens" userId="6fc03958433e8a43" providerId="LiveId" clId="{675E7166-E633-4C17-A72E-DCC8832C6F59}" dt="2023-05-21T03:53:32.761" v="1" actId="478"/>
          <ac:spMkLst>
            <pc:docMk/>
            <pc:sldMk cId="3182542249" sldId="493"/>
            <ac:spMk id="14" creationId="{5C751F3B-C2D7-B7EA-2F78-039B123CA9B0}"/>
          </ac:spMkLst>
        </pc:spChg>
        <pc:spChg chg="del">
          <ac:chgData name="Chittaranjan Hens" userId="6fc03958433e8a43" providerId="LiveId" clId="{675E7166-E633-4C17-A72E-DCC8832C6F59}" dt="2023-05-21T03:53:32.761" v="1" actId="478"/>
          <ac:spMkLst>
            <pc:docMk/>
            <pc:sldMk cId="3182542249" sldId="493"/>
            <ac:spMk id="18" creationId="{1C1128E9-DE22-7458-DEAE-9B1111AC3DDE}"/>
          </ac:spMkLst>
        </pc:spChg>
        <pc:picChg chg="add mod">
          <ac:chgData name="Chittaranjan Hens" userId="6fc03958433e8a43" providerId="LiveId" clId="{675E7166-E633-4C17-A72E-DCC8832C6F59}" dt="2023-05-21T03:53:56.288" v="10" actId="1076"/>
          <ac:picMkLst>
            <pc:docMk/>
            <pc:sldMk cId="3182542249" sldId="493"/>
            <ac:picMk id="3" creationId="{6D2B73D9-4452-B0B2-A9B0-571C0B134C54}"/>
          </ac:picMkLst>
        </pc:picChg>
        <pc:picChg chg="add mod">
          <ac:chgData name="Chittaranjan Hens" userId="6fc03958433e8a43" providerId="LiveId" clId="{675E7166-E633-4C17-A72E-DCC8832C6F59}" dt="2023-05-21T03:53:53.120" v="8" actId="1076"/>
          <ac:picMkLst>
            <pc:docMk/>
            <pc:sldMk cId="3182542249" sldId="493"/>
            <ac:picMk id="7" creationId="{A04581D4-BF11-DCDE-B4D5-94988E5E6E8B}"/>
          </ac:picMkLst>
        </pc:picChg>
        <pc:picChg chg="del">
          <ac:chgData name="Chittaranjan Hens" userId="6fc03958433e8a43" providerId="LiveId" clId="{675E7166-E633-4C17-A72E-DCC8832C6F59}" dt="2023-05-21T03:53:32.761" v="1" actId="478"/>
          <ac:picMkLst>
            <pc:docMk/>
            <pc:sldMk cId="3182542249" sldId="493"/>
            <ac:picMk id="16" creationId="{F236F48E-DC01-4604-9178-4F8085C55335}"/>
          </ac:picMkLst>
        </pc:picChg>
      </pc:sldChg>
      <pc:sldChg chg="addSp modSp add mod">
        <pc:chgData name="Chittaranjan Hens" userId="6fc03958433e8a43" providerId="LiveId" clId="{675E7166-E633-4C17-A72E-DCC8832C6F59}" dt="2023-05-21T03:56:58.901" v="47" actId="14100"/>
        <pc:sldMkLst>
          <pc:docMk/>
          <pc:sldMk cId="1544870933" sldId="494"/>
        </pc:sldMkLst>
        <pc:picChg chg="add mod">
          <ac:chgData name="Chittaranjan Hens" userId="6fc03958433e8a43" providerId="LiveId" clId="{675E7166-E633-4C17-A72E-DCC8832C6F59}" dt="2023-05-21T03:56:58.901" v="47" actId="14100"/>
          <ac:picMkLst>
            <pc:docMk/>
            <pc:sldMk cId="1544870933" sldId="494"/>
            <ac:picMk id="4" creationId="{1816DE50-9DEE-752B-5867-728337641A3A}"/>
          </ac:picMkLst>
        </pc:picChg>
      </pc:sldChg>
      <pc:sldChg chg="addSp delSp modSp add mod">
        <pc:chgData name="Chittaranjan Hens" userId="6fc03958433e8a43" providerId="LiveId" clId="{675E7166-E633-4C17-A72E-DCC8832C6F59}" dt="2023-05-21T03:57:49.485" v="53" actId="1076"/>
        <pc:sldMkLst>
          <pc:docMk/>
          <pc:sldMk cId="1080796648" sldId="495"/>
        </pc:sldMkLst>
        <pc:picChg chg="del">
          <ac:chgData name="Chittaranjan Hens" userId="6fc03958433e8a43" providerId="LiveId" clId="{675E7166-E633-4C17-A72E-DCC8832C6F59}" dt="2023-05-21T03:57:35.083" v="49" actId="478"/>
          <ac:picMkLst>
            <pc:docMk/>
            <pc:sldMk cId="1080796648" sldId="495"/>
            <ac:picMk id="2" creationId="{ECD3D644-A0F2-1C3E-E54C-2B73F1539201}"/>
          </ac:picMkLst>
        </pc:picChg>
        <pc:picChg chg="del">
          <ac:chgData name="Chittaranjan Hens" userId="6fc03958433e8a43" providerId="LiveId" clId="{675E7166-E633-4C17-A72E-DCC8832C6F59}" dt="2023-05-21T03:57:35.083" v="49" actId="478"/>
          <ac:picMkLst>
            <pc:docMk/>
            <pc:sldMk cId="1080796648" sldId="495"/>
            <ac:picMk id="3" creationId="{C6D8CC78-ED30-88E7-780C-0131DEEB6B85}"/>
          </ac:picMkLst>
        </pc:picChg>
        <pc:picChg chg="add mod">
          <ac:chgData name="Chittaranjan Hens" userId="6fc03958433e8a43" providerId="LiveId" clId="{675E7166-E633-4C17-A72E-DCC8832C6F59}" dt="2023-05-21T03:57:49.485" v="53" actId="1076"/>
          <ac:picMkLst>
            <pc:docMk/>
            <pc:sldMk cId="1080796648" sldId="495"/>
            <ac:picMk id="6" creationId="{00600518-2F4F-5E33-B70A-A923F51F369D}"/>
          </ac:picMkLst>
        </pc:picChg>
      </pc:sldChg>
      <pc:sldChg chg="addSp modSp add mod">
        <pc:chgData name="Chittaranjan Hens" userId="6fc03958433e8a43" providerId="LiveId" clId="{675E7166-E633-4C17-A72E-DCC8832C6F59}" dt="2023-05-21T03:58:06.474" v="58" actId="14100"/>
        <pc:sldMkLst>
          <pc:docMk/>
          <pc:sldMk cId="2769769963" sldId="496"/>
        </pc:sldMkLst>
        <pc:picChg chg="add mod">
          <ac:chgData name="Chittaranjan Hens" userId="6fc03958433e8a43" providerId="LiveId" clId="{675E7166-E633-4C17-A72E-DCC8832C6F59}" dt="2023-05-21T03:58:06.474" v="58" actId="14100"/>
          <ac:picMkLst>
            <pc:docMk/>
            <pc:sldMk cId="2769769963" sldId="496"/>
            <ac:picMk id="3" creationId="{04199BE3-2431-8B41-CE87-E0B0F2395AF6}"/>
          </ac:picMkLst>
        </pc:picChg>
      </pc:sldChg>
      <pc:sldChg chg="addSp delSp modSp add mod ord">
        <pc:chgData name="Chittaranjan Hens" userId="6fc03958433e8a43" providerId="LiveId" clId="{675E7166-E633-4C17-A72E-DCC8832C6F59}" dt="2023-05-21T06:38:12.965" v="639" actId="20577"/>
        <pc:sldMkLst>
          <pc:docMk/>
          <pc:sldMk cId="1918195328" sldId="497"/>
        </pc:sldMkLst>
        <pc:spChg chg="add del mod">
          <ac:chgData name="Chittaranjan Hens" userId="6fc03958433e8a43" providerId="LiveId" clId="{675E7166-E633-4C17-A72E-DCC8832C6F59}" dt="2023-05-21T06:36:56.672" v="607" actId="478"/>
          <ac:spMkLst>
            <pc:docMk/>
            <pc:sldMk cId="1918195328" sldId="497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8:06.066" v="636" actId="478"/>
          <ac:spMkLst>
            <pc:docMk/>
            <pc:sldMk cId="1918195328" sldId="497"/>
            <ac:spMk id="3" creationId="{6B8333AE-BD0A-9FFD-8073-FD453B8E913A}"/>
          </ac:spMkLst>
        </pc:spChg>
        <pc:spChg chg="add mod">
          <ac:chgData name="Chittaranjan Hens" userId="6fc03958433e8a43" providerId="LiveId" clId="{675E7166-E633-4C17-A72E-DCC8832C6F59}" dt="2023-05-21T06:38:12.965" v="639" actId="20577"/>
          <ac:spMkLst>
            <pc:docMk/>
            <pc:sldMk cId="1918195328" sldId="497"/>
            <ac:spMk id="4" creationId="{CAF22DB6-A563-CE85-5317-B621EF505D45}"/>
          </ac:spMkLst>
        </pc:spChg>
        <pc:picChg chg="del">
          <ac:chgData name="Chittaranjan Hens" userId="6fc03958433e8a43" providerId="LiveId" clId="{675E7166-E633-4C17-A72E-DCC8832C6F59}" dt="2023-05-21T03:59:00.698" v="62" actId="478"/>
          <ac:picMkLst>
            <pc:docMk/>
            <pc:sldMk cId="1918195328" sldId="497"/>
            <ac:picMk id="6" creationId="{00600518-2F4F-5E33-B70A-A923F51F369D}"/>
          </ac:picMkLst>
        </pc:picChg>
      </pc:sldChg>
      <pc:sldChg chg="addSp delSp modSp add mod">
        <pc:chgData name="Chittaranjan Hens" userId="6fc03958433e8a43" providerId="LiveId" clId="{675E7166-E633-4C17-A72E-DCC8832C6F59}" dt="2023-05-21T06:52:25.476" v="669" actId="207"/>
        <pc:sldMkLst>
          <pc:docMk/>
          <pc:sldMk cId="3144467518" sldId="498"/>
        </pc:sldMkLst>
        <pc:spChg chg="mod">
          <ac:chgData name="Chittaranjan Hens" userId="6fc03958433e8a43" providerId="LiveId" clId="{675E7166-E633-4C17-A72E-DCC8832C6F59}" dt="2023-05-21T06:52:25.476" v="669" actId="207"/>
          <ac:spMkLst>
            <pc:docMk/>
            <pc:sldMk cId="3144467518" sldId="498"/>
            <ac:spMk id="2" creationId="{4B35B347-BBF7-9524-4452-D6E4F3011337}"/>
          </ac:spMkLst>
        </pc:spChg>
        <pc:picChg chg="add mod">
          <ac:chgData name="Chittaranjan Hens" userId="6fc03958433e8a43" providerId="LiveId" clId="{675E7166-E633-4C17-A72E-DCC8832C6F59}" dt="2023-05-21T04:01:42.094" v="168" actId="1076"/>
          <ac:picMkLst>
            <pc:docMk/>
            <pc:sldMk cId="3144467518" sldId="498"/>
            <ac:picMk id="4" creationId="{5270483F-808E-D745-C762-9870CE6CDB27}"/>
          </ac:picMkLst>
        </pc:picChg>
        <pc:picChg chg="add del mod">
          <ac:chgData name="Chittaranjan Hens" userId="6fc03958433e8a43" providerId="LiveId" clId="{675E7166-E633-4C17-A72E-DCC8832C6F59}" dt="2023-05-21T04:01:34.367" v="164" actId="478"/>
          <ac:picMkLst>
            <pc:docMk/>
            <pc:sldMk cId="3144467518" sldId="498"/>
            <ac:picMk id="7" creationId="{E5855ABD-3C8D-EF69-295A-4C1A3E94E39A}"/>
          </ac:picMkLst>
        </pc:picChg>
      </pc:sldChg>
      <pc:sldChg chg="addSp delSp modSp add mod">
        <pc:chgData name="Chittaranjan Hens" userId="6fc03958433e8a43" providerId="LiveId" clId="{675E7166-E633-4C17-A72E-DCC8832C6F59}" dt="2023-05-21T06:38:26.895" v="641" actId="478"/>
        <pc:sldMkLst>
          <pc:docMk/>
          <pc:sldMk cId="286949406" sldId="499"/>
        </pc:sldMkLst>
        <pc:spChg chg="del mod">
          <ac:chgData name="Chittaranjan Hens" userId="6fc03958433e8a43" providerId="LiveId" clId="{675E7166-E633-4C17-A72E-DCC8832C6F59}" dt="2023-05-21T06:37:35.724" v="632" actId="478"/>
          <ac:spMkLst>
            <pc:docMk/>
            <pc:sldMk cId="286949406" sldId="499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8:26.895" v="641" actId="478"/>
          <ac:spMkLst>
            <pc:docMk/>
            <pc:sldMk cId="286949406" sldId="499"/>
            <ac:spMk id="6" creationId="{5AC1CC4C-DDB3-7AB9-19DB-07DFDC6D8BB0}"/>
          </ac:spMkLst>
        </pc:spChg>
        <pc:picChg chg="add mod">
          <ac:chgData name="Chittaranjan Hens" userId="6fc03958433e8a43" providerId="LiveId" clId="{675E7166-E633-4C17-A72E-DCC8832C6F59}" dt="2023-05-21T04:01:46.629" v="170"/>
          <ac:picMkLst>
            <pc:docMk/>
            <pc:sldMk cId="286949406" sldId="499"/>
            <ac:picMk id="3" creationId="{A3422939-7269-4197-350D-8F5C916F248A}"/>
          </ac:picMkLst>
        </pc:picChg>
        <pc:picChg chg="del">
          <ac:chgData name="Chittaranjan Hens" userId="6fc03958433e8a43" providerId="LiveId" clId="{675E7166-E633-4C17-A72E-DCC8832C6F59}" dt="2023-05-21T04:01:45.571" v="169" actId="478"/>
          <ac:picMkLst>
            <pc:docMk/>
            <pc:sldMk cId="286949406" sldId="499"/>
            <ac:picMk id="4" creationId="{5270483F-808E-D745-C762-9870CE6CDB27}"/>
          </ac:picMkLst>
        </pc:picChg>
        <pc:picChg chg="mod">
          <ac:chgData name="Chittaranjan Hens" userId="6fc03958433e8a43" providerId="LiveId" clId="{675E7166-E633-4C17-A72E-DCC8832C6F59}" dt="2023-05-21T04:01:55.130" v="174" actId="1076"/>
          <ac:picMkLst>
            <pc:docMk/>
            <pc:sldMk cId="286949406" sldId="499"/>
            <ac:picMk id="7" creationId="{E5855ABD-3C8D-EF69-295A-4C1A3E94E39A}"/>
          </ac:picMkLst>
        </pc:picChg>
      </pc:sldChg>
      <pc:sldChg chg="addSp delSp modSp add mod modAnim">
        <pc:chgData name="Chittaranjan Hens" userId="6fc03958433e8a43" providerId="LiveId" clId="{675E7166-E633-4C17-A72E-DCC8832C6F59}" dt="2023-05-21T06:41:26.520" v="658" actId="113"/>
        <pc:sldMkLst>
          <pc:docMk/>
          <pc:sldMk cId="1237858379" sldId="500"/>
        </pc:sldMkLst>
        <pc:spChg chg="del">
          <ac:chgData name="Chittaranjan Hens" userId="6fc03958433e8a43" providerId="LiveId" clId="{675E7166-E633-4C17-A72E-DCC8832C6F59}" dt="2023-05-21T06:34:21.610" v="555" actId="478"/>
          <ac:spMkLst>
            <pc:docMk/>
            <pc:sldMk cId="1237858379" sldId="500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8:36.186" v="642" actId="478"/>
          <ac:spMkLst>
            <pc:docMk/>
            <pc:sldMk cId="1237858379" sldId="500"/>
            <ac:spMk id="3" creationId="{B9D1E225-D884-B02D-55DD-7635CDA5C7B6}"/>
          </ac:spMkLst>
        </pc:spChg>
        <pc:spChg chg="add del">
          <ac:chgData name="Chittaranjan Hens" userId="6fc03958433e8a43" providerId="LiveId" clId="{675E7166-E633-4C17-A72E-DCC8832C6F59}" dt="2023-05-21T04:02:59.202" v="185" actId="22"/>
          <ac:spMkLst>
            <pc:docMk/>
            <pc:sldMk cId="1237858379" sldId="500"/>
            <ac:spMk id="6" creationId="{6C0D15A0-9ACA-B9EC-56E2-F748CD63706E}"/>
          </ac:spMkLst>
        </pc:spChg>
        <pc:spChg chg="add mod">
          <ac:chgData name="Chittaranjan Hens" userId="6fc03958433e8a43" providerId="LiveId" clId="{675E7166-E633-4C17-A72E-DCC8832C6F59}" dt="2023-05-21T06:41:26.520" v="658" actId="113"/>
          <ac:spMkLst>
            <pc:docMk/>
            <pc:sldMk cId="1237858379" sldId="500"/>
            <ac:spMk id="10" creationId="{EFB4DDD9-224A-84E5-AA8B-6EFBE3CCEB2F}"/>
          </ac:spMkLst>
        </pc:spChg>
        <pc:picChg chg="del">
          <ac:chgData name="Chittaranjan Hens" userId="6fc03958433e8a43" providerId="LiveId" clId="{675E7166-E633-4C17-A72E-DCC8832C6F59}" dt="2023-05-21T04:02:02.854" v="176" actId="478"/>
          <ac:picMkLst>
            <pc:docMk/>
            <pc:sldMk cId="1237858379" sldId="500"/>
            <ac:picMk id="3" creationId="{A3422939-7269-4197-350D-8F5C916F248A}"/>
          </ac:picMkLst>
        </pc:picChg>
        <pc:picChg chg="mod">
          <ac:chgData name="Chittaranjan Hens" userId="6fc03958433e8a43" providerId="LiveId" clId="{675E7166-E633-4C17-A72E-DCC8832C6F59}" dt="2023-05-21T04:02:13.920" v="183" actId="14100"/>
          <ac:picMkLst>
            <pc:docMk/>
            <pc:sldMk cId="1237858379" sldId="500"/>
            <ac:picMk id="7" creationId="{E5855ABD-3C8D-EF69-295A-4C1A3E94E39A}"/>
          </ac:picMkLst>
        </pc:picChg>
        <pc:picChg chg="mod">
          <ac:chgData name="Chittaranjan Hens" userId="6fc03958433e8a43" providerId="LiveId" clId="{675E7166-E633-4C17-A72E-DCC8832C6F59}" dt="2023-05-21T04:05:52.551" v="245" actId="1076"/>
          <ac:picMkLst>
            <pc:docMk/>
            <pc:sldMk cId="1237858379" sldId="500"/>
            <ac:picMk id="8" creationId="{EE007A6A-266A-D592-F141-F97DEAB7A24A}"/>
          </ac:picMkLst>
        </pc:picChg>
      </pc:sldChg>
      <pc:sldChg chg="addSp delSp modSp add mod modAnim">
        <pc:chgData name="Chittaranjan Hens" userId="6fc03958433e8a43" providerId="LiveId" clId="{675E7166-E633-4C17-A72E-DCC8832C6F59}" dt="2023-05-21T06:41:49.186" v="661"/>
        <pc:sldMkLst>
          <pc:docMk/>
          <pc:sldMk cId="1191972395" sldId="501"/>
        </pc:sldMkLst>
        <pc:spChg chg="del">
          <ac:chgData name="Chittaranjan Hens" userId="6fc03958433e8a43" providerId="LiveId" clId="{675E7166-E633-4C17-A72E-DCC8832C6F59}" dt="2023-05-21T06:35:02.745" v="561" actId="478"/>
          <ac:spMkLst>
            <pc:docMk/>
            <pc:sldMk cId="1191972395" sldId="501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7:42.423" v="634" actId="478"/>
          <ac:spMkLst>
            <pc:docMk/>
            <pc:sldMk cId="1191972395" sldId="501"/>
            <ac:spMk id="6" creationId="{CCBF82EB-50C3-516B-BF1D-BCB4566055AF}"/>
          </ac:spMkLst>
        </pc:spChg>
        <pc:spChg chg="add mod">
          <ac:chgData name="Chittaranjan Hens" userId="6fc03958433e8a43" providerId="LiveId" clId="{675E7166-E633-4C17-A72E-DCC8832C6F59}" dt="2023-05-21T06:41:42.942" v="660"/>
          <ac:spMkLst>
            <pc:docMk/>
            <pc:sldMk cId="1191972395" sldId="501"/>
            <ac:spMk id="9" creationId="{ACF1AEF8-8B14-3FDD-DBA6-647FADE1EE37}"/>
          </ac:spMkLst>
        </pc:spChg>
        <pc:spChg chg="del">
          <ac:chgData name="Chittaranjan Hens" userId="6fc03958433e8a43" providerId="LiveId" clId="{675E7166-E633-4C17-A72E-DCC8832C6F59}" dt="2023-05-21T06:41:35.759" v="659" actId="478"/>
          <ac:spMkLst>
            <pc:docMk/>
            <pc:sldMk cId="1191972395" sldId="501"/>
            <ac:spMk id="10" creationId="{EFB4DDD9-224A-84E5-AA8B-6EFBE3CCEB2F}"/>
          </ac:spMkLst>
        </pc:spChg>
        <pc:picChg chg="add mod">
          <ac:chgData name="Chittaranjan Hens" userId="6fc03958433e8a43" providerId="LiveId" clId="{675E7166-E633-4C17-A72E-DCC8832C6F59}" dt="2023-05-21T04:20:26.339" v="260" actId="1076"/>
          <ac:picMkLst>
            <pc:docMk/>
            <pc:sldMk cId="1191972395" sldId="501"/>
            <ac:picMk id="4" creationId="{05E58944-6EFD-14C1-2DF9-1F58BF4E4FDB}"/>
          </ac:picMkLst>
        </pc:picChg>
      </pc:sldChg>
      <pc:sldChg chg="add del">
        <pc:chgData name="Chittaranjan Hens" userId="6fc03958433e8a43" providerId="LiveId" clId="{675E7166-E633-4C17-A72E-DCC8832C6F59}" dt="2023-05-21T04:19:32.104" v="254" actId="2890"/>
        <pc:sldMkLst>
          <pc:docMk/>
          <pc:sldMk cId="3755839097" sldId="501"/>
        </pc:sldMkLst>
      </pc:sldChg>
      <pc:sldChg chg="addSp delSp modSp add mod delAnim">
        <pc:chgData name="Chittaranjan Hens" userId="6fc03958433e8a43" providerId="LiveId" clId="{675E7166-E633-4C17-A72E-DCC8832C6F59}" dt="2023-05-21T06:37:46.440" v="635" actId="478"/>
        <pc:sldMkLst>
          <pc:docMk/>
          <pc:sldMk cId="291295803" sldId="502"/>
        </pc:sldMkLst>
        <pc:spChg chg="del">
          <ac:chgData name="Chittaranjan Hens" userId="6fc03958433e8a43" providerId="LiveId" clId="{675E7166-E633-4C17-A72E-DCC8832C6F59}" dt="2023-05-21T06:34:26.518" v="557" actId="478"/>
          <ac:spMkLst>
            <pc:docMk/>
            <pc:sldMk cId="291295803" sldId="502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5:08.477" v="563" actId="478"/>
          <ac:spMkLst>
            <pc:docMk/>
            <pc:sldMk cId="291295803" sldId="502"/>
            <ac:spMk id="9" creationId="{8BCF94FA-D690-2C44-31FF-58338EFD89C7}"/>
          </ac:spMkLst>
        </pc:spChg>
        <pc:spChg chg="del">
          <ac:chgData name="Chittaranjan Hens" userId="6fc03958433e8a43" providerId="LiveId" clId="{675E7166-E633-4C17-A72E-DCC8832C6F59}" dt="2023-05-21T04:20:41.632" v="262" actId="478"/>
          <ac:spMkLst>
            <pc:docMk/>
            <pc:sldMk cId="291295803" sldId="502"/>
            <ac:spMk id="10" creationId="{EFB4DDD9-224A-84E5-AA8B-6EFBE3CCEB2F}"/>
          </ac:spMkLst>
        </pc:spChg>
        <pc:spChg chg="add del mod">
          <ac:chgData name="Chittaranjan Hens" userId="6fc03958433e8a43" providerId="LiveId" clId="{675E7166-E633-4C17-A72E-DCC8832C6F59}" dt="2023-05-21T06:37:46.440" v="635" actId="478"/>
          <ac:spMkLst>
            <pc:docMk/>
            <pc:sldMk cId="291295803" sldId="502"/>
            <ac:spMk id="11" creationId="{F55B62E6-FEFF-C36A-83D6-07D551569728}"/>
          </ac:spMkLst>
        </pc:spChg>
        <pc:picChg chg="mod">
          <ac:chgData name="Chittaranjan Hens" userId="6fc03958433e8a43" providerId="LiveId" clId="{675E7166-E633-4C17-A72E-DCC8832C6F59}" dt="2023-05-21T06:35:11.521" v="565" actId="1076"/>
          <ac:picMkLst>
            <pc:docMk/>
            <pc:sldMk cId="291295803" sldId="502"/>
            <ac:picMk id="4" creationId="{05E58944-6EFD-14C1-2DF9-1F58BF4E4FDB}"/>
          </ac:picMkLst>
        </pc:picChg>
        <pc:picChg chg="add mod">
          <ac:chgData name="Chittaranjan Hens" userId="6fc03958433e8a43" providerId="LiveId" clId="{675E7166-E633-4C17-A72E-DCC8832C6F59}" dt="2023-05-21T06:35:12.933" v="566" actId="1076"/>
          <ac:picMkLst>
            <pc:docMk/>
            <pc:sldMk cId="291295803" sldId="502"/>
            <ac:picMk id="6" creationId="{A032F2FA-FED2-D938-BEF6-011160C6E5E0}"/>
          </ac:picMkLst>
        </pc:picChg>
        <pc:picChg chg="mod">
          <ac:chgData name="Chittaranjan Hens" userId="6fc03958433e8a43" providerId="LiveId" clId="{675E7166-E633-4C17-A72E-DCC8832C6F59}" dt="2023-05-21T04:21:24.257" v="269" actId="1076"/>
          <ac:picMkLst>
            <pc:docMk/>
            <pc:sldMk cId="291295803" sldId="502"/>
            <ac:picMk id="8" creationId="{EE007A6A-266A-D592-F141-F97DEAB7A24A}"/>
          </ac:picMkLst>
        </pc:picChg>
      </pc:sldChg>
      <pc:sldChg chg="addSp delSp modSp add mod">
        <pc:chgData name="Chittaranjan Hens" userId="6fc03958433e8a43" providerId="LiveId" clId="{675E7166-E633-4C17-A72E-DCC8832C6F59}" dt="2023-05-21T07:03:09.222" v="862" actId="6549"/>
        <pc:sldMkLst>
          <pc:docMk/>
          <pc:sldMk cId="649766435" sldId="503"/>
        </pc:sldMkLst>
        <pc:spChg chg="del mod">
          <ac:chgData name="Chittaranjan Hens" userId="6fc03958433e8a43" providerId="LiveId" clId="{675E7166-E633-4C17-A72E-DCC8832C6F59}" dt="2023-05-21T06:35:17.955" v="567" actId="478"/>
          <ac:spMkLst>
            <pc:docMk/>
            <pc:sldMk cId="649766435" sldId="503"/>
            <ac:spMk id="2" creationId="{4B35B347-BBF7-9524-4452-D6E4F3011337}"/>
          </ac:spMkLst>
        </pc:spChg>
        <pc:spChg chg="mod">
          <ac:chgData name="Chittaranjan Hens" userId="6fc03958433e8a43" providerId="LiveId" clId="{675E7166-E633-4C17-A72E-DCC8832C6F59}" dt="2023-05-21T07:03:09.222" v="862" actId="6549"/>
          <ac:spMkLst>
            <pc:docMk/>
            <pc:sldMk cId="649766435" sldId="503"/>
            <ac:spMk id="5" creationId="{4CD34A4E-B61D-36EF-0E1D-057D61AD7F4B}"/>
          </ac:spMkLst>
        </pc:spChg>
        <pc:spChg chg="add del mod">
          <ac:chgData name="Chittaranjan Hens" userId="6fc03958433e8a43" providerId="LiveId" clId="{675E7166-E633-4C17-A72E-DCC8832C6F59}" dt="2023-05-21T06:38:44.458" v="643" actId="478"/>
          <ac:spMkLst>
            <pc:docMk/>
            <pc:sldMk cId="649766435" sldId="503"/>
            <ac:spMk id="10" creationId="{AB7697A6-153F-8124-5BD0-ED116B3F52B9}"/>
          </ac:spMkLst>
        </pc:spChg>
        <pc:picChg chg="del">
          <ac:chgData name="Chittaranjan Hens" userId="6fc03958433e8a43" providerId="LiveId" clId="{675E7166-E633-4C17-A72E-DCC8832C6F59}" dt="2023-05-21T04:22:30.037" v="275" actId="478"/>
          <ac:picMkLst>
            <pc:docMk/>
            <pc:sldMk cId="649766435" sldId="503"/>
            <ac:picMk id="4" creationId="{05E58944-6EFD-14C1-2DF9-1F58BF4E4FDB}"/>
          </ac:picMkLst>
        </pc:picChg>
        <pc:picChg chg="del mod">
          <ac:chgData name="Chittaranjan Hens" userId="6fc03958433e8a43" providerId="LiveId" clId="{675E7166-E633-4C17-A72E-DCC8832C6F59}" dt="2023-05-21T04:22:42.165" v="281" actId="478"/>
          <ac:picMkLst>
            <pc:docMk/>
            <pc:sldMk cId="649766435" sldId="503"/>
            <ac:picMk id="6" creationId="{A032F2FA-FED2-D938-BEF6-011160C6E5E0}"/>
          </ac:picMkLst>
        </pc:picChg>
        <pc:picChg chg="del">
          <ac:chgData name="Chittaranjan Hens" userId="6fc03958433e8a43" providerId="LiveId" clId="{675E7166-E633-4C17-A72E-DCC8832C6F59}" dt="2023-05-21T04:22:43.994" v="282" actId="478"/>
          <ac:picMkLst>
            <pc:docMk/>
            <pc:sldMk cId="649766435" sldId="503"/>
            <ac:picMk id="7" creationId="{E5855ABD-3C8D-EF69-295A-4C1A3E94E39A}"/>
          </ac:picMkLst>
        </pc:picChg>
        <pc:picChg chg="mod">
          <ac:chgData name="Chittaranjan Hens" userId="6fc03958433e8a43" providerId="LiveId" clId="{675E7166-E633-4C17-A72E-DCC8832C6F59}" dt="2023-05-21T04:22:48.770" v="285" actId="1076"/>
          <ac:picMkLst>
            <pc:docMk/>
            <pc:sldMk cId="649766435" sldId="503"/>
            <ac:picMk id="8" creationId="{EE007A6A-266A-D592-F141-F97DEAB7A24A}"/>
          </ac:picMkLst>
        </pc:picChg>
        <pc:picChg chg="add mod">
          <ac:chgData name="Chittaranjan Hens" userId="6fc03958433e8a43" providerId="LiveId" clId="{675E7166-E633-4C17-A72E-DCC8832C6F59}" dt="2023-05-21T04:25:25.866" v="287" actId="1440"/>
          <ac:picMkLst>
            <pc:docMk/>
            <pc:sldMk cId="649766435" sldId="503"/>
            <ac:picMk id="9" creationId="{79ACA80C-63CD-05E4-C745-3633488FBF15}"/>
          </ac:picMkLst>
        </pc:picChg>
      </pc:sldChg>
      <pc:sldChg chg="addSp delSp modSp add mod">
        <pc:chgData name="Chittaranjan Hens" userId="6fc03958433e8a43" providerId="LiveId" clId="{675E7166-E633-4C17-A72E-DCC8832C6F59}" dt="2023-05-21T06:39:15.974" v="647" actId="478"/>
        <pc:sldMkLst>
          <pc:docMk/>
          <pc:sldMk cId="1598831156" sldId="504"/>
        </pc:sldMkLst>
        <pc:spChg chg="del mod">
          <ac:chgData name="Chittaranjan Hens" userId="6fc03958433e8a43" providerId="LiveId" clId="{675E7166-E633-4C17-A72E-DCC8832C6F59}" dt="2023-05-21T06:35:51.456" v="569" actId="478"/>
          <ac:spMkLst>
            <pc:docMk/>
            <pc:sldMk cId="1598831156" sldId="504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6:39:15.974" v="647" actId="478"/>
          <ac:spMkLst>
            <pc:docMk/>
            <pc:sldMk cId="1598831156" sldId="504"/>
            <ac:spMk id="10" creationId="{A0904A92-53B0-03DC-7260-1C603D80D6CF}"/>
          </ac:spMkLst>
        </pc:spChg>
        <pc:spChg chg="add mod">
          <ac:chgData name="Chittaranjan Hens" userId="6fc03958433e8a43" providerId="LiveId" clId="{675E7166-E633-4C17-A72E-DCC8832C6F59}" dt="2023-05-21T06:39:06.516" v="646" actId="13822"/>
          <ac:spMkLst>
            <pc:docMk/>
            <pc:sldMk cId="1598831156" sldId="504"/>
            <ac:spMk id="11" creationId="{821C495A-DC19-E4AF-62E4-460BC5EF6EB4}"/>
          </ac:spMkLst>
        </pc:spChg>
        <pc:picChg chg="add mod">
          <ac:chgData name="Chittaranjan Hens" userId="6fc03958433e8a43" providerId="LiveId" clId="{675E7166-E633-4C17-A72E-DCC8832C6F59}" dt="2023-05-21T04:26:30.633" v="292" actId="1076"/>
          <ac:picMkLst>
            <pc:docMk/>
            <pc:sldMk cId="1598831156" sldId="504"/>
            <ac:picMk id="4" creationId="{6D3E8531-525A-B09E-D7AE-3AD6E1451531}"/>
          </ac:picMkLst>
        </pc:picChg>
        <pc:picChg chg="add mod">
          <ac:chgData name="Chittaranjan Hens" userId="6fc03958433e8a43" providerId="LiveId" clId="{675E7166-E633-4C17-A72E-DCC8832C6F59}" dt="2023-05-21T04:26:57.002" v="297" actId="14100"/>
          <ac:picMkLst>
            <pc:docMk/>
            <pc:sldMk cId="1598831156" sldId="504"/>
            <ac:picMk id="7" creationId="{2A08C152-9721-FB65-43DF-0A3F7FB14978}"/>
          </ac:picMkLst>
        </pc:picChg>
        <pc:picChg chg="del">
          <ac:chgData name="Chittaranjan Hens" userId="6fc03958433e8a43" providerId="LiveId" clId="{675E7166-E633-4C17-A72E-DCC8832C6F59}" dt="2023-05-21T04:26:02.953" v="289" actId="478"/>
          <ac:picMkLst>
            <pc:docMk/>
            <pc:sldMk cId="1598831156" sldId="504"/>
            <ac:picMk id="9" creationId="{79ACA80C-63CD-05E4-C745-3633488FBF15}"/>
          </ac:picMkLst>
        </pc:picChg>
      </pc:sldChg>
      <pc:sldChg chg="addSp delSp modSp add mod">
        <pc:chgData name="Chittaranjan Hens" userId="6fc03958433e8a43" providerId="LiveId" clId="{675E7166-E633-4C17-A72E-DCC8832C6F59}" dt="2023-05-21T06:52:50.679" v="676" actId="27636"/>
        <pc:sldMkLst>
          <pc:docMk/>
          <pc:sldMk cId="1949272112" sldId="505"/>
        </pc:sldMkLst>
        <pc:spChg chg="del">
          <ac:chgData name="Chittaranjan Hens" userId="6fc03958433e8a43" providerId="LiveId" clId="{675E7166-E633-4C17-A72E-DCC8832C6F59}" dt="2023-05-21T06:36:43.566" v="605" actId="478"/>
          <ac:spMkLst>
            <pc:docMk/>
            <pc:sldMk cId="1949272112" sldId="505"/>
            <ac:spMk id="2" creationId="{4B35B347-BBF7-9524-4452-D6E4F3011337}"/>
          </ac:spMkLst>
        </pc:spChg>
        <pc:spChg chg="add mod">
          <ac:chgData name="Chittaranjan Hens" userId="6fc03958433e8a43" providerId="LiveId" clId="{675E7166-E633-4C17-A72E-DCC8832C6F59}" dt="2023-05-21T06:52:50.679" v="676" actId="27636"/>
          <ac:spMkLst>
            <pc:docMk/>
            <pc:sldMk cId="1949272112" sldId="505"/>
            <ac:spMk id="9" creationId="{8C972C8A-9A2B-B4F7-04B5-E93E1E348F0F}"/>
          </ac:spMkLst>
        </pc:spChg>
        <pc:picChg chg="del">
          <ac:chgData name="Chittaranjan Hens" userId="6fc03958433e8a43" providerId="LiveId" clId="{675E7166-E633-4C17-A72E-DCC8832C6F59}" dt="2023-05-21T04:27:04.492" v="299" actId="478"/>
          <ac:picMkLst>
            <pc:docMk/>
            <pc:sldMk cId="1949272112" sldId="505"/>
            <ac:picMk id="4" creationId="{6D3E8531-525A-B09E-D7AE-3AD6E1451531}"/>
          </ac:picMkLst>
        </pc:picChg>
        <pc:picChg chg="add mod">
          <ac:chgData name="Chittaranjan Hens" userId="6fc03958433e8a43" providerId="LiveId" clId="{675E7166-E633-4C17-A72E-DCC8832C6F59}" dt="2023-05-21T04:27:35.598" v="307" actId="1076"/>
          <ac:picMkLst>
            <pc:docMk/>
            <pc:sldMk cId="1949272112" sldId="505"/>
            <ac:picMk id="6" creationId="{1DE141DB-7E9E-C9F3-61BA-435C9F83B8D4}"/>
          </ac:picMkLst>
        </pc:picChg>
        <pc:picChg chg="del">
          <ac:chgData name="Chittaranjan Hens" userId="6fc03958433e8a43" providerId="LiveId" clId="{675E7166-E633-4C17-A72E-DCC8832C6F59}" dt="2023-05-21T04:27:05.297" v="300" actId="478"/>
          <ac:picMkLst>
            <pc:docMk/>
            <pc:sldMk cId="1949272112" sldId="505"/>
            <ac:picMk id="7" creationId="{2A08C152-9721-FB65-43DF-0A3F7FB14978}"/>
          </ac:picMkLst>
        </pc:picChg>
        <pc:picChg chg="mod">
          <ac:chgData name="Chittaranjan Hens" userId="6fc03958433e8a43" providerId="LiveId" clId="{675E7166-E633-4C17-A72E-DCC8832C6F59}" dt="2023-05-21T04:27:32.312" v="305" actId="1076"/>
          <ac:picMkLst>
            <pc:docMk/>
            <pc:sldMk cId="1949272112" sldId="505"/>
            <ac:picMk id="8" creationId="{EE007A6A-266A-D592-F141-F97DEAB7A24A}"/>
          </ac:picMkLst>
        </pc:picChg>
      </pc:sldChg>
      <pc:sldChg chg="addSp delSp modSp add mod">
        <pc:chgData name="Chittaranjan Hens" userId="6fc03958433e8a43" providerId="LiveId" clId="{675E7166-E633-4C17-A72E-DCC8832C6F59}" dt="2023-05-21T06:53:03.039" v="699" actId="1035"/>
        <pc:sldMkLst>
          <pc:docMk/>
          <pc:sldMk cId="504399779" sldId="506"/>
        </pc:sldMkLst>
        <pc:spChg chg="del">
          <ac:chgData name="Chittaranjan Hens" userId="6fc03958433e8a43" providerId="LiveId" clId="{675E7166-E633-4C17-A72E-DCC8832C6F59}" dt="2023-05-21T06:40:07.863" v="653" actId="478"/>
          <ac:spMkLst>
            <pc:docMk/>
            <pc:sldMk cId="504399779" sldId="506"/>
            <ac:spMk id="2" creationId="{4B35B347-BBF7-9524-4452-D6E4F3011337}"/>
          </ac:spMkLst>
        </pc:spChg>
        <pc:spChg chg="add del mod">
          <ac:chgData name="Chittaranjan Hens" userId="6fc03958433e8a43" providerId="LiveId" clId="{675E7166-E633-4C17-A72E-DCC8832C6F59}" dt="2023-05-21T04:29:34.185" v="330" actId="478"/>
          <ac:spMkLst>
            <pc:docMk/>
            <pc:sldMk cId="504399779" sldId="506"/>
            <ac:spMk id="4" creationId="{3D56A215-5691-84C5-5579-CD84D1A119CE}"/>
          </ac:spMkLst>
        </pc:spChg>
        <pc:picChg chg="mod">
          <ac:chgData name="Chittaranjan Hens" userId="6fc03958433e8a43" providerId="LiveId" clId="{675E7166-E633-4C17-A72E-DCC8832C6F59}" dt="2023-05-21T06:53:03.039" v="699" actId="1035"/>
          <ac:picMkLst>
            <pc:docMk/>
            <pc:sldMk cId="504399779" sldId="506"/>
            <ac:picMk id="6" creationId="{1DE141DB-7E9E-C9F3-61BA-435C9F83B8D4}"/>
          </ac:picMkLst>
        </pc:picChg>
        <pc:picChg chg="mod">
          <ac:chgData name="Chittaranjan Hens" userId="6fc03958433e8a43" providerId="LiveId" clId="{675E7166-E633-4C17-A72E-DCC8832C6F59}" dt="2023-05-21T04:28:26.960" v="319" actId="1076"/>
          <ac:picMkLst>
            <pc:docMk/>
            <pc:sldMk cId="504399779" sldId="506"/>
            <ac:picMk id="8" creationId="{EE007A6A-266A-D592-F141-F97DEAB7A24A}"/>
          </ac:picMkLst>
        </pc:picChg>
        <pc:picChg chg="add mod">
          <ac:chgData name="Chittaranjan Hens" userId="6fc03958433e8a43" providerId="LiveId" clId="{675E7166-E633-4C17-A72E-DCC8832C6F59}" dt="2023-05-21T06:53:03.039" v="699" actId="1035"/>
          <ac:picMkLst>
            <pc:docMk/>
            <pc:sldMk cId="504399779" sldId="506"/>
            <ac:picMk id="9" creationId="{CFEAF64C-A8E6-8FB6-3B03-471ECC3547D1}"/>
          </ac:picMkLst>
        </pc:picChg>
        <pc:picChg chg="add mod">
          <ac:chgData name="Chittaranjan Hens" userId="6fc03958433e8a43" providerId="LiveId" clId="{675E7166-E633-4C17-A72E-DCC8832C6F59}" dt="2023-05-21T06:53:03.039" v="699" actId="1035"/>
          <ac:picMkLst>
            <pc:docMk/>
            <pc:sldMk cId="504399779" sldId="506"/>
            <ac:picMk id="11" creationId="{4D74CDF5-25EC-C584-E3F3-2C348A4513D1}"/>
          </ac:picMkLst>
        </pc:picChg>
      </pc:sldChg>
      <pc:sldChg chg="addSp delSp modSp add mod ord">
        <pc:chgData name="Chittaranjan Hens" userId="6fc03958433e8a43" providerId="LiveId" clId="{675E7166-E633-4C17-A72E-DCC8832C6F59}" dt="2023-05-21T06:39:47.649" v="652" actId="20577"/>
        <pc:sldMkLst>
          <pc:docMk/>
          <pc:sldMk cId="660696315" sldId="507"/>
        </pc:sldMkLst>
        <pc:spChg chg="del">
          <ac:chgData name="Chittaranjan Hens" userId="6fc03958433e8a43" providerId="LiveId" clId="{675E7166-E633-4C17-A72E-DCC8832C6F59}" dt="2023-05-21T06:39:21.736" v="648" actId="478"/>
          <ac:spMkLst>
            <pc:docMk/>
            <pc:sldMk cId="660696315" sldId="507"/>
            <ac:spMk id="2" creationId="{4B35B347-BBF7-9524-4452-D6E4F3011337}"/>
          </ac:spMkLst>
        </pc:spChg>
        <pc:spChg chg="add mod">
          <ac:chgData name="Chittaranjan Hens" userId="6fc03958433e8a43" providerId="LiveId" clId="{675E7166-E633-4C17-A72E-DCC8832C6F59}" dt="2023-05-21T06:39:47.649" v="652" actId="20577"/>
          <ac:spMkLst>
            <pc:docMk/>
            <pc:sldMk cId="660696315" sldId="507"/>
            <ac:spMk id="3" creationId="{3CD9BBF0-3FB2-8B1F-05B7-93D569928EC6}"/>
          </ac:spMkLst>
        </pc:spChg>
      </pc:sldChg>
      <pc:sldChg chg="addSp delSp modSp add mod">
        <pc:chgData name="Chittaranjan Hens" userId="6fc03958433e8a43" providerId="LiveId" clId="{675E7166-E633-4C17-A72E-DCC8832C6F59}" dt="2023-05-21T06:53:31.815" v="705"/>
        <pc:sldMkLst>
          <pc:docMk/>
          <pc:sldMk cId="2103225036" sldId="508"/>
        </pc:sldMkLst>
        <pc:spChg chg="del">
          <ac:chgData name="Chittaranjan Hens" userId="6fc03958433e8a43" providerId="LiveId" clId="{675E7166-E633-4C17-A72E-DCC8832C6F59}" dt="2023-05-21T05:20:27.678" v="350" actId="478"/>
          <ac:spMkLst>
            <pc:docMk/>
            <pc:sldMk cId="2103225036" sldId="508"/>
            <ac:spMk id="2" creationId="{4B35B347-BBF7-9524-4452-D6E4F3011337}"/>
          </ac:spMkLst>
        </pc:spChg>
        <pc:spChg chg="add mod">
          <ac:chgData name="Chittaranjan Hens" userId="6fc03958433e8a43" providerId="LiveId" clId="{675E7166-E633-4C17-A72E-DCC8832C6F59}" dt="2023-05-21T06:53:31.815" v="705"/>
          <ac:spMkLst>
            <pc:docMk/>
            <pc:sldMk cId="2103225036" sldId="508"/>
            <ac:spMk id="7" creationId="{D676FDA4-BFFC-C63D-C961-BF5AF3806453}"/>
          </ac:spMkLst>
        </pc:spChg>
        <pc:picChg chg="add mod">
          <ac:chgData name="Chittaranjan Hens" userId="6fc03958433e8a43" providerId="LiveId" clId="{675E7166-E633-4C17-A72E-DCC8832C6F59}" dt="2023-05-21T05:20:55.965" v="355" actId="1076"/>
          <ac:picMkLst>
            <pc:docMk/>
            <pc:sldMk cId="2103225036" sldId="508"/>
            <ac:picMk id="4" creationId="{5FC5C6EA-9AE3-9E55-0DB9-8C61220706FC}"/>
          </ac:picMkLst>
        </pc:picChg>
        <pc:picChg chg="del">
          <ac:chgData name="Chittaranjan Hens" userId="6fc03958433e8a43" providerId="LiveId" clId="{675E7166-E633-4C17-A72E-DCC8832C6F59}" dt="2023-05-21T05:20:29.877" v="351" actId="478"/>
          <ac:picMkLst>
            <pc:docMk/>
            <pc:sldMk cId="2103225036" sldId="508"/>
            <ac:picMk id="6" creationId="{1DE141DB-7E9E-C9F3-61BA-435C9F83B8D4}"/>
          </ac:picMkLst>
        </pc:picChg>
      </pc:sldChg>
      <pc:sldChg chg="addSp delSp modSp add mod modAnim">
        <pc:chgData name="Chittaranjan Hens" userId="6fc03958433e8a43" providerId="LiveId" clId="{675E7166-E633-4C17-A72E-DCC8832C6F59}" dt="2023-05-21T06:53:19.195" v="704" actId="20577"/>
        <pc:sldMkLst>
          <pc:docMk/>
          <pc:sldMk cId="505853499" sldId="509"/>
        </pc:sldMkLst>
        <pc:spChg chg="add mod">
          <ac:chgData name="Chittaranjan Hens" userId="6fc03958433e8a43" providerId="LiveId" clId="{675E7166-E633-4C17-A72E-DCC8832C6F59}" dt="2023-05-21T06:29:23.673" v="524" actId="1076"/>
          <ac:spMkLst>
            <pc:docMk/>
            <pc:sldMk cId="505853499" sldId="509"/>
            <ac:spMk id="2" creationId="{0FEF1D0A-9A79-A7AF-86C2-55B853382588}"/>
          </ac:spMkLst>
        </pc:spChg>
        <pc:spChg chg="add del">
          <ac:chgData name="Chittaranjan Hens" userId="6fc03958433e8a43" providerId="LiveId" clId="{675E7166-E633-4C17-A72E-DCC8832C6F59}" dt="2023-05-21T06:30:34.768" v="528" actId="478"/>
          <ac:spMkLst>
            <pc:docMk/>
            <pc:sldMk cId="505853499" sldId="509"/>
            <ac:spMk id="7" creationId="{EA5C7F8C-68F0-91AC-6955-630584C6FEB4}"/>
          </ac:spMkLst>
        </pc:spChg>
        <pc:spChg chg="add mod">
          <ac:chgData name="Chittaranjan Hens" userId="6fc03958433e8a43" providerId="LiveId" clId="{675E7166-E633-4C17-A72E-DCC8832C6F59}" dt="2023-05-21T06:53:19.195" v="704" actId="20577"/>
          <ac:spMkLst>
            <pc:docMk/>
            <pc:sldMk cId="505853499" sldId="509"/>
            <ac:spMk id="26" creationId="{04FD2BE0-7C42-CE14-98A7-DFD6D2770CCE}"/>
          </ac:spMkLst>
        </pc:spChg>
        <pc:picChg chg="add mod">
          <ac:chgData name="Chittaranjan Hens" userId="6fc03958433e8a43" providerId="LiveId" clId="{675E7166-E633-4C17-A72E-DCC8832C6F59}" dt="2023-05-21T06:29:25.888" v="525" actId="1076"/>
          <ac:picMkLst>
            <pc:docMk/>
            <pc:sldMk cId="505853499" sldId="509"/>
            <ac:picMk id="6" creationId="{B7381DE9-D6C7-5D4A-3DFF-42472AC9676C}"/>
          </ac:picMkLst>
        </pc:picChg>
        <pc:cxnChg chg="add mod">
          <ac:chgData name="Chittaranjan Hens" userId="6fc03958433e8a43" providerId="LiveId" clId="{675E7166-E633-4C17-A72E-DCC8832C6F59}" dt="2023-05-21T06:31:17.237" v="535" actId="1582"/>
          <ac:cxnSpMkLst>
            <pc:docMk/>
            <pc:sldMk cId="505853499" sldId="509"/>
            <ac:cxnSpMk id="10" creationId="{AF32472A-3938-4BF8-ADD5-5BCAD9DEFC4F}"/>
          </ac:cxnSpMkLst>
        </pc:cxnChg>
        <pc:cxnChg chg="add mod">
          <ac:chgData name="Chittaranjan Hens" userId="6fc03958433e8a43" providerId="LiveId" clId="{675E7166-E633-4C17-A72E-DCC8832C6F59}" dt="2023-05-21T06:31:17.237" v="535" actId="1582"/>
          <ac:cxnSpMkLst>
            <pc:docMk/>
            <pc:sldMk cId="505853499" sldId="509"/>
            <ac:cxnSpMk id="11" creationId="{DDC202B8-4103-58E5-EFA0-C2E6BF562766}"/>
          </ac:cxnSpMkLst>
        </pc:cxnChg>
        <pc:cxnChg chg="add mod">
          <ac:chgData name="Chittaranjan Hens" userId="6fc03958433e8a43" providerId="LiveId" clId="{675E7166-E633-4C17-A72E-DCC8832C6F59}" dt="2023-05-21T06:32:57.665" v="549" actId="14100"/>
          <ac:cxnSpMkLst>
            <pc:docMk/>
            <pc:sldMk cId="505853499" sldId="509"/>
            <ac:cxnSpMk id="14" creationId="{70E9BF0D-27C2-D2DE-08A9-4B4EB0D41C9F}"/>
          </ac:cxnSpMkLst>
        </pc:cxnChg>
        <pc:cxnChg chg="add mod">
          <ac:chgData name="Chittaranjan Hens" userId="6fc03958433e8a43" providerId="LiveId" clId="{675E7166-E633-4C17-A72E-DCC8832C6F59}" dt="2023-05-21T06:32:34.667" v="547" actId="14100"/>
          <ac:cxnSpMkLst>
            <pc:docMk/>
            <pc:sldMk cId="505853499" sldId="509"/>
            <ac:cxnSpMk id="15" creationId="{2BAF5D59-3971-79DA-5E8C-D10755CA0198}"/>
          </ac:cxnSpMkLst>
        </pc:cxnChg>
      </pc:sldChg>
      <pc:sldChg chg="addSp delSp modSp add mod addAnim delAnim">
        <pc:chgData name="Chittaranjan Hens" userId="6fc03958433e8a43" providerId="LiveId" clId="{675E7166-E633-4C17-A72E-DCC8832C6F59}" dt="2023-05-21T07:03:50.338" v="865" actId="1076"/>
        <pc:sldMkLst>
          <pc:docMk/>
          <pc:sldMk cId="1235638778" sldId="510"/>
        </pc:sldMkLst>
        <pc:spChg chg="del">
          <ac:chgData name="Chittaranjan Hens" userId="6fc03958433e8a43" providerId="LiveId" clId="{675E7166-E633-4C17-A72E-DCC8832C6F59}" dt="2023-05-21T06:54:20.258" v="707" actId="478"/>
          <ac:spMkLst>
            <pc:docMk/>
            <pc:sldMk cId="1235638778" sldId="510"/>
            <ac:spMk id="2" creationId="{0FEF1D0A-9A79-A7AF-86C2-55B853382588}"/>
          </ac:spMkLst>
        </pc:spChg>
        <pc:spChg chg="mod">
          <ac:chgData name="Chittaranjan Hens" userId="6fc03958433e8a43" providerId="LiveId" clId="{675E7166-E633-4C17-A72E-DCC8832C6F59}" dt="2023-05-21T06:57:11.188" v="750" actId="6549"/>
          <ac:spMkLst>
            <pc:docMk/>
            <pc:sldMk cId="1235638778" sldId="510"/>
            <ac:spMk id="5" creationId="{4CD34A4E-B61D-36EF-0E1D-057D61AD7F4B}"/>
          </ac:spMkLst>
        </pc:spChg>
        <pc:spChg chg="add del mod">
          <ac:chgData name="Chittaranjan Hens" userId="6fc03958433e8a43" providerId="LiveId" clId="{675E7166-E633-4C17-A72E-DCC8832C6F59}" dt="2023-05-21T06:57:07.532" v="749" actId="478"/>
          <ac:spMkLst>
            <pc:docMk/>
            <pc:sldMk cId="1235638778" sldId="510"/>
            <ac:spMk id="9" creationId="{08DA61C8-45A9-6F17-EEFB-832D8C1D8A01}"/>
          </ac:spMkLst>
        </pc:spChg>
        <pc:spChg chg="add mod">
          <ac:chgData name="Chittaranjan Hens" userId="6fc03958433e8a43" providerId="LiveId" clId="{675E7166-E633-4C17-A72E-DCC8832C6F59}" dt="2023-05-21T06:57:28.858" v="771" actId="20577"/>
          <ac:spMkLst>
            <pc:docMk/>
            <pc:sldMk cId="1235638778" sldId="510"/>
            <ac:spMk id="12" creationId="{02ABB295-0360-DC0E-EE09-55DB6E5FA33F}"/>
          </ac:spMkLst>
        </pc:spChg>
        <pc:spChg chg="add mod">
          <ac:chgData name="Chittaranjan Hens" userId="6fc03958433e8a43" providerId="LiveId" clId="{675E7166-E633-4C17-A72E-DCC8832C6F59}" dt="2023-05-21T06:59:47.472" v="782" actId="1076"/>
          <ac:spMkLst>
            <pc:docMk/>
            <pc:sldMk cId="1235638778" sldId="510"/>
            <ac:spMk id="16" creationId="{068F4221-F904-1143-04F5-B74882AC6DE9}"/>
          </ac:spMkLst>
        </pc:spChg>
        <pc:spChg chg="add mod">
          <ac:chgData name="Chittaranjan Hens" userId="6fc03958433e8a43" providerId="LiveId" clId="{675E7166-E633-4C17-A72E-DCC8832C6F59}" dt="2023-05-21T07:03:50.338" v="865" actId="1076"/>
          <ac:spMkLst>
            <pc:docMk/>
            <pc:sldMk cId="1235638778" sldId="510"/>
            <ac:spMk id="18" creationId="{1B9CABB6-9E38-45BE-5214-5D0248C16D84}"/>
          </ac:spMkLst>
        </pc:spChg>
        <pc:spChg chg="add del mod">
          <ac:chgData name="Chittaranjan Hens" userId="6fc03958433e8a43" providerId="LiveId" clId="{675E7166-E633-4C17-A72E-DCC8832C6F59}" dt="2023-05-21T06:54:38.303" v="711" actId="478"/>
          <ac:spMkLst>
            <pc:docMk/>
            <pc:sldMk cId="1235638778" sldId="510"/>
            <ac:spMk id="26" creationId="{04FD2BE0-7C42-CE14-98A7-DFD6D2770CCE}"/>
          </ac:spMkLst>
        </pc:spChg>
        <pc:picChg chg="del">
          <ac:chgData name="Chittaranjan Hens" userId="6fc03958433e8a43" providerId="LiveId" clId="{675E7166-E633-4C17-A72E-DCC8832C6F59}" dt="2023-05-21T06:54:20.258" v="707" actId="478"/>
          <ac:picMkLst>
            <pc:docMk/>
            <pc:sldMk cId="1235638778" sldId="510"/>
            <ac:picMk id="4" creationId="{5FC5C6EA-9AE3-9E55-0DB9-8C61220706FC}"/>
          </ac:picMkLst>
        </pc:picChg>
        <pc:picChg chg="del">
          <ac:chgData name="Chittaranjan Hens" userId="6fc03958433e8a43" providerId="LiveId" clId="{675E7166-E633-4C17-A72E-DCC8832C6F59}" dt="2023-05-21T06:54:20.258" v="707" actId="478"/>
          <ac:picMkLst>
            <pc:docMk/>
            <pc:sldMk cId="1235638778" sldId="510"/>
            <ac:picMk id="6" creationId="{B7381DE9-D6C7-5D4A-3DFF-42472AC9676C}"/>
          </ac:picMkLst>
        </pc:picChg>
        <pc:picChg chg="add del mod">
          <ac:chgData name="Chittaranjan Hens" userId="6fc03958433e8a43" providerId="LiveId" clId="{675E7166-E633-4C17-A72E-DCC8832C6F59}" dt="2023-05-21T06:55:56.469" v="730" actId="478"/>
          <ac:picMkLst>
            <pc:docMk/>
            <pc:sldMk cId="1235638778" sldId="510"/>
            <ac:picMk id="7" creationId="{7CB4B223-3AAA-73C3-2117-BC7587EFEA6A}"/>
          </ac:picMkLst>
        </pc:picChg>
        <pc:picChg chg="add del">
          <ac:chgData name="Chittaranjan Hens" userId="6fc03958433e8a43" providerId="LiveId" clId="{675E7166-E633-4C17-A72E-DCC8832C6F59}" dt="2023-05-21T06:54:32.120" v="709" actId="478"/>
          <ac:picMkLst>
            <pc:docMk/>
            <pc:sldMk cId="1235638778" sldId="510"/>
            <ac:picMk id="8" creationId="{EE007A6A-266A-D592-F141-F97DEAB7A24A}"/>
          </ac:picMkLst>
        </pc:picChg>
        <pc:cxnChg chg="add del">
          <ac:chgData name="Chittaranjan Hens" userId="6fc03958433e8a43" providerId="LiveId" clId="{675E7166-E633-4C17-A72E-DCC8832C6F59}" dt="2023-05-21T06:54:46.531" v="712" actId="478"/>
          <ac:cxnSpMkLst>
            <pc:docMk/>
            <pc:sldMk cId="1235638778" sldId="510"/>
            <ac:cxnSpMk id="10" creationId="{AF32472A-3938-4BF8-ADD5-5BCAD9DEFC4F}"/>
          </ac:cxnSpMkLst>
        </pc:cxnChg>
        <pc:cxnChg chg="add del">
          <ac:chgData name="Chittaranjan Hens" userId="6fc03958433e8a43" providerId="LiveId" clId="{675E7166-E633-4C17-A72E-DCC8832C6F59}" dt="2023-05-21T06:54:46.531" v="712" actId="478"/>
          <ac:cxnSpMkLst>
            <pc:docMk/>
            <pc:sldMk cId="1235638778" sldId="510"/>
            <ac:cxnSpMk id="11" creationId="{DDC202B8-4103-58E5-EFA0-C2E6BF562766}"/>
          </ac:cxnSpMkLst>
        </pc:cxnChg>
        <pc:cxnChg chg="add del">
          <ac:chgData name="Chittaranjan Hens" userId="6fc03958433e8a43" providerId="LiveId" clId="{675E7166-E633-4C17-A72E-DCC8832C6F59}" dt="2023-05-21T06:54:46.531" v="712" actId="478"/>
          <ac:cxnSpMkLst>
            <pc:docMk/>
            <pc:sldMk cId="1235638778" sldId="510"/>
            <ac:cxnSpMk id="14" creationId="{70E9BF0D-27C2-D2DE-08A9-4B4EB0D41C9F}"/>
          </ac:cxnSpMkLst>
        </pc:cxnChg>
        <pc:cxnChg chg="add del">
          <ac:chgData name="Chittaranjan Hens" userId="6fc03958433e8a43" providerId="LiveId" clId="{675E7166-E633-4C17-A72E-DCC8832C6F59}" dt="2023-05-21T06:54:46.531" v="712" actId="478"/>
          <ac:cxnSpMkLst>
            <pc:docMk/>
            <pc:sldMk cId="1235638778" sldId="510"/>
            <ac:cxnSpMk id="15" creationId="{2BAF5D59-3971-79DA-5E8C-D10755CA0198}"/>
          </ac:cxnSpMkLst>
        </pc:cxnChg>
      </pc:sldChg>
      <pc:sldChg chg="addSp delSp modSp add mod">
        <pc:chgData name="Chittaranjan Hens" userId="6fc03958433e8a43" providerId="LiveId" clId="{675E7166-E633-4C17-A72E-DCC8832C6F59}" dt="2023-05-21T07:05:04.210" v="875" actId="478"/>
        <pc:sldMkLst>
          <pc:docMk/>
          <pc:sldMk cId="48032469" sldId="511"/>
        </pc:sldMkLst>
        <pc:spChg chg="mod">
          <ac:chgData name="Chittaranjan Hens" userId="6fc03958433e8a43" providerId="LiveId" clId="{675E7166-E633-4C17-A72E-DCC8832C6F59}" dt="2023-05-21T07:01:58.908" v="860" actId="6549"/>
          <ac:spMkLst>
            <pc:docMk/>
            <pc:sldMk cId="48032469" sldId="511"/>
            <ac:spMk id="5" creationId="{4CD34A4E-B61D-36EF-0E1D-057D61AD7F4B}"/>
          </ac:spMkLst>
        </pc:spChg>
        <pc:picChg chg="add del mod">
          <ac:chgData name="Chittaranjan Hens" userId="6fc03958433e8a43" providerId="LiveId" clId="{675E7166-E633-4C17-A72E-DCC8832C6F59}" dt="2023-05-21T07:04:06.722" v="869" actId="478"/>
          <ac:picMkLst>
            <pc:docMk/>
            <pc:sldMk cId="48032469" sldId="511"/>
            <ac:picMk id="3" creationId="{28AB0064-B182-F91E-1E16-AEFE0E4C5AA7}"/>
          </ac:picMkLst>
        </pc:picChg>
        <pc:picChg chg="add del mod">
          <ac:chgData name="Chittaranjan Hens" userId="6fc03958433e8a43" providerId="LiveId" clId="{675E7166-E633-4C17-A72E-DCC8832C6F59}" dt="2023-05-21T07:05:04.210" v="875" actId="478"/>
          <ac:picMkLst>
            <pc:docMk/>
            <pc:sldMk cId="48032469" sldId="511"/>
            <ac:picMk id="6" creationId="{580ED755-B207-7BFF-7C14-A7FB8B37723A}"/>
          </ac:picMkLst>
        </pc:picChg>
        <pc:picChg chg="mod">
          <ac:chgData name="Chittaranjan Hens" userId="6fc03958433e8a43" providerId="LiveId" clId="{675E7166-E633-4C17-A72E-DCC8832C6F59}" dt="2023-05-21T07:04:54.911" v="872" actId="1076"/>
          <ac:picMkLst>
            <pc:docMk/>
            <pc:sldMk cId="48032469" sldId="511"/>
            <ac:picMk id="8" creationId="{EE007A6A-266A-D592-F141-F97DEAB7A24A}"/>
          </ac:picMkLst>
        </pc:picChg>
      </pc:sldChg>
      <pc:sldChg chg="add">
        <pc:chgData name="Chittaranjan Hens" userId="6fc03958433e8a43" providerId="LiveId" clId="{675E7166-E633-4C17-A72E-DCC8832C6F59}" dt="2023-05-21T07:04:03.111" v="868" actId="2890"/>
        <pc:sldMkLst>
          <pc:docMk/>
          <pc:sldMk cId="1638086560" sldId="512"/>
        </pc:sldMkLst>
      </pc:sldChg>
      <pc:sldChg chg="addSp delSp modSp add mod">
        <pc:chgData name="Chittaranjan Hens" userId="6fc03958433e8a43" providerId="LiveId" clId="{675E7166-E633-4C17-A72E-DCC8832C6F59}" dt="2023-05-21T07:05:44.782" v="882" actId="1076"/>
        <pc:sldMkLst>
          <pc:docMk/>
          <pc:sldMk cId="3950865025" sldId="513"/>
        </pc:sldMkLst>
        <pc:spChg chg="mod">
          <ac:chgData name="Chittaranjan Hens" userId="6fc03958433e8a43" providerId="LiveId" clId="{675E7166-E633-4C17-A72E-DCC8832C6F59}" dt="2023-05-21T07:05:39.773" v="880" actId="1076"/>
          <ac:spMkLst>
            <pc:docMk/>
            <pc:sldMk cId="3950865025" sldId="513"/>
            <ac:spMk id="9" creationId="{08DA61C8-45A9-6F17-EEFB-832D8C1D8A01}"/>
          </ac:spMkLst>
        </pc:spChg>
        <pc:picChg chg="del">
          <ac:chgData name="Chittaranjan Hens" userId="6fc03958433e8a43" providerId="LiveId" clId="{675E7166-E633-4C17-A72E-DCC8832C6F59}" dt="2023-05-21T07:05:34.707" v="878" actId="478"/>
          <ac:picMkLst>
            <pc:docMk/>
            <pc:sldMk cId="3950865025" sldId="513"/>
            <ac:picMk id="3" creationId="{28AB0064-B182-F91E-1E16-AEFE0E4C5AA7}"/>
          </ac:picMkLst>
        </pc:picChg>
        <pc:picChg chg="add mod">
          <ac:chgData name="Chittaranjan Hens" userId="6fc03958433e8a43" providerId="LiveId" clId="{675E7166-E633-4C17-A72E-DCC8832C6F59}" dt="2023-05-21T07:05:44.782" v="882" actId="1076"/>
          <ac:picMkLst>
            <pc:docMk/>
            <pc:sldMk cId="3950865025" sldId="513"/>
            <ac:picMk id="4" creationId="{30B013F2-0E0A-03E8-2A95-655D5C73D5EE}"/>
          </ac:picMkLst>
        </pc:picChg>
      </pc:sldChg>
      <pc:sldChg chg="addSp delSp modSp add mod">
        <pc:chgData name="Chittaranjan Hens" userId="6fc03958433e8a43" providerId="LiveId" clId="{675E7166-E633-4C17-A72E-DCC8832C6F59}" dt="2023-05-21T07:43:15.188" v="897" actId="164"/>
        <pc:sldMkLst>
          <pc:docMk/>
          <pc:sldMk cId="844499871" sldId="514"/>
        </pc:sldMkLst>
        <pc:spChg chg="add mod">
          <ac:chgData name="Chittaranjan Hens" userId="6fc03958433e8a43" providerId="LiveId" clId="{675E7166-E633-4C17-A72E-DCC8832C6F59}" dt="2023-05-21T07:43:15.188" v="897" actId="164"/>
          <ac:spMkLst>
            <pc:docMk/>
            <pc:sldMk cId="844499871" sldId="514"/>
            <ac:spMk id="6" creationId="{CEFA82C7-8B34-0CE3-416D-1A21F4E42B53}"/>
          </ac:spMkLst>
        </pc:spChg>
        <pc:spChg chg="del">
          <ac:chgData name="Chittaranjan Hens" userId="6fc03958433e8a43" providerId="LiveId" clId="{675E7166-E633-4C17-A72E-DCC8832C6F59}" dt="2023-05-21T07:05:56.644" v="884" actId="478"/>
          <ac:spMkLst>
            <pc:docMk/>
            <pc:sldMk cId="844499871" sldId="514"/>
            <ac:spMk id="9" creationId="{08DA61C8-45A9-6F17-EEFB-832D8C1D8A01}"/>
          </ac:spMkLst>
        </pc:spChg>
        <pc:grpChg chg="add mod">
          <ac:chgData name="Chittaranjan Hens" userId="6fc03958433e8a43" providerId="LiveId" clId="{675E7166-E633-4C17-A72E-DCC8832C6F59}" dt="2023-05-21T07:43:15.188" v="897" actId="164"/>
          <ac:grpSpMkLst>
            <pc:docMk/>
            <pc:sldMk cId="844499871" sldId="514"/>
            <ac:grpSpMk id="7" creationId="{DFF22026-DCC6-FDEE-37C6-8913F64E27DE}"/>
          </ac:grpSpMkLst>
        </pc:grpChg>
        <pc:picChg chg="add mod">
          <ac:chgData name="Chittaranjan Hens" userId="6fc03958433e8a43" providerId="LiveId" clId="{675E7166-E633-4C17-A72E-DCC8832C6F59}" dt="2023-05-21T07:43:15.188" v="897" actId="164"/>
          <ac:picMkLst>
            <pc:docMk/>
            <pc:sldMk cId="844499871" sldId="514"/>
            <ac:picMk id="3" creationId="{165D5841-70FD-C732-CAF9-37FA85851F9D}"/>
          </ac:picMkLst>
        </pc:picChg>
        <pc:picChg chg="del">
          <ac:chgData name="Chittaranjan Hens" userId="6fc03958433e8a43" providerId="LiveId" clId="{675E7166-E633-4C17-A72E-DCC8832C6F59}" dt="2023-05-21T07:05:56.644" v="884" actId="478"/>
          <ac:picMkLst>
            <pc:docMk/>
            <pc:sldMk cId="844499871" sldId="514"/>
            <ac:picMk id="4" creationId="{30B013F2-0E0A-03E8-2A95-655D5C73D5EE}"/>
          </ac:picMkLst>
        </pc:picChg>
      </pc:sldChg>
      <pc:sldChg chg="add del">
        <pc:chgData name="Chittaranjan Hens" userId="6fc03958433e8a43" providerId="LiveId" clId="{675E7166-E633-4C17-A72E-DCC8832C6F59}" dt="2023-05-21T07:05:28.605" v="877" actId="2890"/>
        <pc:sldMkLst>
          <pc:docMk/>
          <pc:sldMk cId="2929721035" sldId="514"/>
        </pc:sldMkLst>
      </pc:sldChg>
      <pc:sldChg chg="add">
        <pc:chgData name="Chittaranjan Hens" userId="6fc03958433e8a43" providerId="LiveId" clId="{675E7166-E633-4C17-A72E-DCC8832C6F59}" dt="2023-05-21T07:42:35.386" v="892"/>
        <pc:sldMkLst>
          <pc:docMk/>
          <pc:sldMk cId="1195165237" sldId="515"/>
        </pc:sldMkLst>
      </pc:sldChg>
      <pc:sldChg chg="delSp new del mod">
        <pc:chgData name="Chittaranjan Hens" userId="6fc03958433e8a43" providerId="LiveId" clId="{675E7166-E633-4C17-A72E-DCC8832C6F59}" dt="2023-05-21T07:42:31.458" v="891" actId="2696"/>
        <pc:sldMkLst>
          <pc:docMk/>
          <pc:sldMk cId="4122131714" sldId="515"/>
        </pc:sldMkLst>
        <pc:spChg chg="del">
          <ac:chgData name="Chittaranjan Hens" userId="6fc03958433e8a43" providerId="LiveId" clId="{675E7166-E633-4C17-A72E-DCC8832C6F59}" dt="2023-05-21T07:33:17.328" v="889" actId="478"/>
          <ac:spMkLst>
            <pc:docMk/>
            <pc:sldMk cId="4122131714" sldId="515"/>
            <ac:spMk id="2" creationId="{1CCCCA38-73B5-AFD5-2F2B-70EC84FFEA40}"/>
          </ac:spMkLst>
        </pc:spChg>
        <pc:spChg chg="del">
          <ac:chgData name="Chittaranjan Hens" userId="6fc03958433e8a43" providerId="LiveId" clId="{675E7166-E633-4C17-A72E-DCC8832C6F59}" dt="2023-05-21T07:33:20.358" v="890" actId="478"/>
          <ac:spMkLst>
            <pc:docMk/>
            <pc:sldMk cId="4122131714" sldId="515"/>
            <ac:spMk id="3" creationId="{EC180B24-FF8B-CA93-37BE-985DDFC886BC}"/>
          </ac:spMkLst>
        </pc:spChg>
      </pc:sldChg>
    </pc:docChg>
  </pc:docChgLst>
  <pc:docChgLst>
    <pc:chgData name="Chittaranjan Hens" userId="6fc03958433e8a43" providerId="LiveId" clId="{57664407-F3F8-4B37-B92C-9A4FC486C59E}"/>
    <pc:docChg chg="undo custSel addSld delSld modSld sldOrd">
      <pc:chgData name="Chittaranjan Hens" userId="6fc03958433e8a43" providerId="LiveId" clId="{57664407-F3F8-4B37-B92C-9A4FC486C59E}" dt="2023-05-28T18:14:38.440" v="418" actId="14100"/>
      <pc:docMkLst>
        <pc:docMk/>
      </pc:docMkLst>
      <pc:sldChg chg="addSp delSp modSp new mod">
        <pc:chgData name="Chittaranjan Hens" userId="6fc03958433e8a43" providerId="LiveId" clId="{57664407-F3F8-4B37-B92C-9A4FC486C59E}" dt="2023-05-28T17:12:53.492" v="48" actId="478"/>
        <pc:sldMkLst>
          <pc:docMk/>
          <pc:sldMk cId="3354790634" sldId="291"/>
        </pc:sldMkLst>
        <pc:spChg chg="del">
          <ac:chgData name="Chittaranjan Hens" userId="6fc03958433e8a43" providerId="LiveId" clId="{57664407-F3F8-4B37-B92C-9A4FC486C59E}" dt="2023-05-28T17:12:18.737" v="40" actId="478"/>
          <ac:spMkLst>
            <pc:docMk/>
            <pc:sldMk cId="3354790634" sldId="291"/>
            <ac:spMk id="2" creationId="{543CFBAD-AD5D-9D70-CE8F-0C1915E78C98}"/>
          </ac:spMkLst>
        </pc:spChg>
        <pc:spChg chg="del">
          <ac:chgData name="Chittaranjan Hens" userId="6fc03958433e8a43" providerId="LiveId" clId="{57664407-F3F8-4B37-B92C-9A4FC486C59E}" dt="2023-05-28T17:12:17.629" v="39" actId="478"/>
          <ac:spMkLst>
            <pc:docMk/>
            <pc:sldMk cId="3354790634" sldId="291"/>
            <ac:spMk id="3" creationId="{A65CD071-09EF-0E39-AA77-38ABF582E5A9}"/>
          </ac:spMkLst>
        </pc:spChg>
        <pc:picChg chg="add mod">
          <ac:chgData name="Chittaranjan Hens" userId="6fc03958433e8a43" providerId="LiveId" clId="{57664407-F3F8-4B37-B92C-9A4FC486C59E}" dt="2023-05-28T17:12:23.636" v="43" actId="1076"/>
          <ac:picMkLst>
            <pc:docMk/>
            <pc:sldMk cId="3354790634" sldId="291"/>
            <ac:picMk id="5" creationId="{C2D4A7C6-000E-8FE0-7E69-7E862021C7DC}"/>
          </ac:picMkLst>
        </pc:picChg>
        <pc:picChg chg="add del mod ord">
          <ac:chgData name="Chittaranjan Hens" userId="6fc03958433e8a43" providerId="LiveId" clId="{57664407-F3F8-4B37-B92C-9A4FC486C59E}" dt="2023-05-28T17:12:53.492" v="48" actId="478"/>
          <ac:picMkLst>
            <pc:docMk/>
            <pc:sldMk cId="3354790634" sldId="291"/>
            <ac:picMk id="6" creationId="{BDD8F743-6B2A-90F4-5C2A-F211AC53AD92}"/>
          </ac:picMkLst>
        </pc:picChg>
      </pc:sldChg>
      <pc:sldChg chg="addSp modSp add mod">
        <pc:chgData name="Chittaranjan Hens" userId="6fc03958433e8a43" providerId="LiveId" clId="{57664407-F3F8-4B37-B92C-9A4FC486C59E}" dt="2023-05-28T17:13:20.938" v="54" actId="1076"/>
        <pc:sldMkLst>
          <pc:docMk/>
          <pc:sldMk cId="3549972266" sldId="292"/>
        </pc:sldMkLst>
        <pc:picChg chg="add mod">
          <ac:chgData name="Chittaranjan Hens" userId="6fc03958433e8a43" providerId="LiveId" clId="{57664407-F3F8-4B37-B92C-9A4FC486C59E}" dt="2023-05-28T17:13:20.938" v="54" actId="1076"/>
          <ac:picMkLst>
            <pc:docMk/>
            <pc:sldMk cId="3549972266" sldId="292"/>
            <ac:picMk id="3" creationId="{BC13FB57-42E9-37E0-72FC-7135FF7CF88F}"/>
          </ac:picMkLst>
        </pc:picChg>
        <pc:picChg chg="mod">
          <ac:chgData name="Chittaranjan Hens" userId="6fc03958433e8a43" providerId="LiveId" clId="{57664407-F3F8-4B37-B92C-9A4FC486C59E}" dt="2023-05-28T17:13:16.093" v="50" actId="1076"/>
          <ac:picMkLst>
            <pc:docMk/>
            <pc:sldMk cId="3549972266" sldId="292"/>
            <ac:picMk id="5" creationId="{C2D4A7C6-000E-8FE0-7E69-7E862021C7DC}"/>
          </ac:picMkLst>
        </pc:picChg>
      </pc:sldChg>
      <pc:sldChg chg="addSp delSp modSp add mod">
        <pc:chgData name="Chittaranjan Hens" userId="6fc03958433e8a43" providerId="LiveId" clId="{57664407-F3F8-4B37-B92C-9A4FC486C59E}" dt="2023-05-28T17:13:55.536" v="63" actId="1076"/>
        <pc:sldMkLst>
          <pc:docMk/>
          <pc:sldMk cId="2805498315" sldId="293"/>
        </pc:sldMkLst>
        <pc:picChg chg="del">
          <ac:chgData name="Chittaranjan Hens" userId="6fc03958433e8a43" providerId="LiveId" clId="{57664407-F3F8-4B37-B92C-9A4FC486C59E}" dt="2023-05-28T17:13:26.052" v="57" actId="478"/>
          <ac:picMkLst>
            <pc:docMk/>
            <pc:sldMk cId="2805498315" sldId="293"/>
            <ac:picMk id="3" creationId="{BC13FB57-42E9-37E0-72FC-7135FF7CF88F}"/>
          </ac:picMkLst>
        </pc:picChg>
        <pc:picChg chg="add mod">
          <ac:chgData name="Chittaranjan Hens" userId="6fc03958433e8a43" providerId="LiveId" clId="{57664407-F3F8-4B37-B92C-9A4FC486C59E}" dt="2023-05-28T17:13:40.912" v="60" actId="1076"/>
          <ac:picMkLst>
            <pc:docMk/>
            <pc:sldMk cId="2805498315" sldId="293"/>
            <ac:picMk id="4" creationId="{6E2D25F8-DBE0-A28F-CE65-454E445720D5}"/>
          </ac:picMkLst>
        </pc:picChg>
        <pc:picChg chg="del">
          <ac:chgData name="Chittaranjan Hens" userId="6fc03958433e8a43" providerId="LiveId" clId="{57664407-F3F8-4B37-B92C-9A4FC486C59E}" dt="2023-05-28T17:13:25.082" v="56" actId="478"/>
          <ac:picMkLst>
            <pc:docMk/>
            <pc:sldMk cId="2805498315" sldId="293"/>
            <ac:picMk id="5" creationId="{C2D4A7C6-000E-8FE0-7E69-7E862021C7DC}"/>
          </ac:picMkLst>
        </pc:picChg>
        <pc:picChg chg="add mod">
          <ac:chgData name="Chittaranjan Hens" userId="6fc03958433e8a43" providerId="LiveId" clId="{57664407-F3F8-4B37-B92C-9A4FC486C59E}" dt="2023-05-28T17:13:55.536" v="63" actId="1076"/>
          <ac:picMkLst>
            <pc:docMk/>
            <pc:sldMk cId="2805498315" sldId="293"/>
            <ac:picMk id="7" creationId="{4B32A6F4-74FD-B19C-A05C-BE7D7B8444E3}"/>
          </ac:picMkLst>
        </pc:picChg>
      </pc:sldChg>
      <pc:sldChg chg="addSp delSp modSp add mod modAnim">
        <pc:chgData name="Chittaranjan Hens" userId="6fc03958433e8a43" providerId="LiveId" clId="{57664407-F3F8-4B37-B92C-9A4FC486C59E}" dt="2023-05-28T17:54:56.927" v="206" actId="14100"/>
        <pc:sldMkLst>
          <pc:docMk/>
          <pc:sldMk cId="3091585175" sldId="294"/>
        </pc:sldMkLst>
        <pc:spChg chg="add mod">
          <ac:chgData name="Chittaranjan Hens" userId="6fc03958433e8a43" providerId="LiveId" clId="{57664407-F3F8-4B37-B92C-9A4FC486C59E}" dt="2023-05-28T17:48:43.576" v="140" actId="164"/>
          <ac:spMkLst>
            <pc:docMk/>
            <pc:sldMk cId="3091585175" sldId="294"/>
            <ac:spMk id="5" creationId="{69575753-DF59-1620-E1D9-4918B1F6C1BB}"/>
          </ac:spMkLst>
        </pc:spChg>
        <pc:spChg chg="add mod">
          <ac:chgData name="Chittaranjan Hens" userId="6fc03958433e8a43" providerId="LiveId" clId="{57664407-F3F8-4B37-B92C-9A4FC486C59E}" dt="2023-05-28T17:54:56.927" v="206" actId="14100"/>
          <ac:spMkLst>
            <pc:docMk/>
            <pc:sldMk cId="3091585175" sldId="294"/>
            <ac:spMk id="6" creationId="{8DA946A6-B259-F1FB-404A-1FEA6C7871C8}"/>
          </ac:spMkLst>
        </pc:spChg>
        <pc:spChg chg="add mod">
          <ac:chgData name="Chittaranjan Hens" userId="6fc03958433e8a43" providerId="LiveId" clId="{57664407-F3F8-4B37-B92C-9A4FC486C59E}" dt="2023-05-28T17:48:32.474" v="139" actId="14100"/>
          <ac:spMkLst>
            <pc:docMk/>
            <pc:sldMk cId="3091585175" sldId="294"/>
            <ac:spMk id="8" creationId="{E3855B05-C25F-850E-BAEF-2D8CC4B6B450}"/>
          </ac:spMkLst>
        </pc:spChg>
        <pc:grpChg chg="add mod">
          <ac:chgData name="Chittaranjan Hens" userId="6fc03958433e8a43" providerId="LiveId" clId="{57664407-F3F8-4B37-B92C-9A4FC486C59E}" dt="2023-05-28T17:48:43.576" v="140" actId="164"/>
          <ac:grpSpMkLst>
            <pc:docMk/>
            <pc:sldMk cId="3091585175" sldId="294"/>
            <ac:grpSpMk id="9" creationId="{82B94856-51BA-B22B-F507-C57316BA5E5E}"/>
          </ac:grpSpMkLst>
        </pc:grpChg>
        <pc:picChg chg="add mod">
          <ac:chgData name="Chittaranjan Hens" userId="6fc03958433e8a43" providerId="LiveId" clId="{57664407-F3F8-4B37-B92C-9A4FC486C59E}" dt="2023-05-28T17:48:43.576" v="140" actId="164"/>
          <ac:picMkLst>
            <pc:docMk/>
            <pc:sldMk cId="3091585175" sldId="294"/>
            <ac:picMk id="3" creationId="{666873F1-E6C9-7042-292A-5618DE70F27D}"/>
          </ac:picMkLst>
        </pc:picChg>
        <pc:picChg chg="add mod modCrop">
          <ac:chgData name="Chittaranjan Hens" userId="6fc03958433e8a43" providerId="LiveId" clId="{57664407-F3F8-4B37-B92C-9A4FC486C59E}" dt="2023-05-28T17:53:27.860" v="191" actId="1076"/>
          <ac:picMkLst>
            <pc:docMk/>
            <pc:sldMk cId="3091585175" sldId="294"/>
            <ac:picMk id="10" creationId="{D34D090F-A57B-CB00-31E4-F7AE4B21913D}"/>
          </ac:picMkLst>
        </pc:picChg>
        <pc:cxnChg chg="add mod">
          <ac:chgData name="Chittaranjan Hens" userId="6fc03958433e8a43" providerId="LiveId" clId="{57664407-F3F8-4B37-B92C-9A4FC486C59E}" dt="2023-05-28T17:53:52.471" v="193" actId="1076"/>
          <ac:cxnSpMkLst>
            <pc:docMk/>
            <pc:sldMk cId="3091585175" sldId="294"/>
            <ac:cxnSpMk id="12" creationId="{0DD6EB1F-2015-1304-2E50-0863B6016D1C}"/>
          </ac:cxnSpMkLst>
        </pc:cxnChg>
        <pc:cxnChg chg="add del mod">
          <ac:chgData name="Chittaranjan Hens" userId="6fc03958433e8a43" providerId="LiveId" clId="{57664407-F3F8-4B37-B92C-9A4FC486C59E}" dt="2023-05-28T17:54:38.739" v="204" actId="478"/>
          <ac:cxnSpMkLst>
            <pc:docMk/>
            <pc:sldMk cId="3091585175" sldId="294"/>
            <ac:cxnSpMk id="14" creationId="{C4D21312-5E3B-C0AC-D7A0-47BF18D442FB}"/>
          </ac:cxnSpMkLst>
        </pc:cxnChg>
        <pc:cxnChg chg="add del mod">
          <ac:chgData name="Chittaranjan Hens" userId="6fc03958433e8a43" providerId="LiveId" clId="{57664407-F3F8-4B37-B92C-9A4FC486C59E}" dt="2023-05-28T17:54:38.739" v="204" actId="478"/>
          <ac:cxnSpMkLst>
            <pc:docMk/>
            <pc:sldMk cId="3091585175" sldId="294"/>
            <ac:cxnSpMk id="15" creationId="{87C75C78-F8CD-F519-FD96-399A83787511}"/>
          </ac:cxnSpMkLst>
        </pc:cxnChg>
      </pc:sldChg>
      <pc:sldChg chg="addSp delSp modSp add mod delAnim">
        <pc:chgData name="Chittaranjan Hens" userId="6fc03958433e8a43" providerId="LiveId" clId="{57664407-F3F8-4B37-B92C-9A4FC486C59E}" dt="2023-05-28T17:51:00.131" v="163" actId="164"/>
        <pc:sldMkLst>
          <pc:docMk/>
          <pc:sldMk cId="1344282617" sldId="295"/>
        </pc:sldMkLst>
        <pc:spChg chg="del">
          <ac:chgData name="Chittaranjan Hens" userId="6fc03958433e8a43" providerId="LiveId" clId="{57664407-F3F8-4B37-B92C-9A4FC486C59E}" dt="2023-05-28T17:49:00.978" v="142" actId="478"/>
          <ac:spMkLst>
            <pc:docMk/>
            <pc:sldMk cId="1344282617" sldId="295"/>
            <ac:spMk id="8" creationId="{E3855B05-C25F-850E-BAEF-2D8CC4B6B450}"/>
          </ac:spMkLst>
        </pc:spChg>
        <pc:spChg chg="add mod">
          <ac:chgData name="Chittaranjan Hens" userId="6fc03958433e8a43" providerId="LiveId" clId="{57664407-F3F8-4B37-B92C-9A4FC486C59E}" dt="2023-05-28T17:51:00.131" v="163" actId="164"/>
          <ac:spMkLst>
            <pc:docMk/>
            <pc:sldMk cId="1344282617" sldId="295"/>
            <ac:spMk id="15" creationId="{0C0275E4-0F0B-A605-BC71-E6D42B0EF123}"/>
          </ac:spMkLst>
        </pc:spChg>
        <pc:spChg chg="add mod">
          <ac:chgData name="Chittaranjan Hens" userId="6fc03958433e8a43" providerId="LiveId" clId="{57664407-F3F8-4B37-B92C-9A4FC486C59E}" dt="2023-05-28T17:51:00.131" v="163" actId="164"/>
          <ac:spMkLst>
            <pc:docMk/>
            <pc:sldMk cId="1344282617" sldId="295"/>
            <ac:spMk id="16" creationId="{1FECCC6D-894B-2B02-2886-B9B7854AA3F7}"/>
          </ac:spMkLst>
        </pc:spChg>
        <pc:spChg chg="add mod">
          <ac:chgData name="Chittaranjan Hens" userId="6fc03958433e8a43" providerId="LiveId" clId="{57664407-F3F8-4B37-B92C-9A4FC486C59E}" dt="2023-05-28T17:51:00.131" v="163" actId="164"/>
          <ac:spMkLst>
            <pc:docMk/>
            <pc:sldMk cId="1344282617" sldId="295"/>
            <ac:spMk id="17" creationId="{5AEDF12E-83FB-EFE0-6B97-37FE9155F971}"/>
          </ac:spMkLst>
        </pc:spChg>
        <pc:grpChg chg="del">
          <ac:chgData name="Chittaranjan Hens" userId="6fc03958433e8a43" providerId="LiveId" clId="{57664407-F3F8-4B37-B92C-9A4FC486C59E}" dt="2023-05-28T17:49:00.978" v="142" actId="478"/>
          <ac:grpSpMkLst>
            <pc:docMk/>
            <pc:sldMk cId="1344282617" sldId="295"/>
            <ac:grpSpMk id="9" creationId="{82B94856-51BA-B22B-F507-C57316BA5E5E}"/>
          </ac:grpSpMkLst>
        </pc:grpChg>
        <pc:grpChg chg="add mod">
          <ac:chgData name="Chittaranjan Hens" userId="6fc03958433e8a43" providerId="LiveId" clId="{57664407-F3F8-4B37-B92C-9A4FC486C59E}" dt="2023-05-28T17:51:00.131" v="163" actId="164"/>
          <ac:grpSpMkLst>
            <pc:docMk/>
            <pc:sldMk cId="1344282617" sldId="295"/>
            <ac:grpSpMk id="18" creationId="{8E997CF5-7EE3-1B3C-EA8F-02111D2D231F}"/>
          </ac:grpSpMkLst>
        </pc:grpChg>
        <pc:picChg chg="del">
          <ac:chgData name="Chittaranjan Hens" userId="6fc03958433e8a43" providerId="LiveId" clId="{57664407-F3F8-4B37-B92C-9A4FC486C59E}" dt="2023-05-28T17:49:00.978" v="142" actId="478"/>
          <ac:picMkLst>
            <pc:docMk/>
            <pc:sldMk cId="1344282617" sldId="295"/>
            <ac:picMk id="4" creationId="{6E2D25F8-DBE0-A28F-CE65-454E445720D5}"/>
          </ac:picMkLst>
        </pc:picChg>
        <pc:picChg chg="del">
          <ac:chgData name="Chittaranjan Hens" userId="6fc03958433e8a43" providerId="LiveId" clId="{57664407-F3F8-4B37-B92C-9A4FC486C59E}" dt="2023-05-28T17:49:00.978" v="142" actId="478"/>
          <ac:picMkLst>
            <pc:docMk/>
            <pc:sldMk cId="1344282617" sldId="295"/>
            <ac:picMk id="7" creationId="{4B32A6F4-74FD-B19C-A05C-BE7D7B8444E3}"/>
          </ac:picMkLst>
        </pc:picChg>
        <pc:picChg chg="add mod">
          <ac:chgData name="Chittaranjan Hens" userId="6fc03958433e8a43" providerId="LiveId" clId="{57664407-F3F8-4B37-B92C-9A4FC486C59E}" dt="2023-05-28T17:49:22.676" v="146" actId="1076"/>
          <ac:picMkLst>
            <pc:docMk/>
            <pc:sldMk cId="1344282617" sldId="295"/>
            <ac:picMk id="10" creationId="{6D878A83-BB53-8E43-AB5E-C2FFBE9833FC}"/>
          </ac:picMkLst>
        </pc:picChg>
        <pc:picChg chg="add mod">
          <ac:chgData name="Chittaranjan Hens" userId="6fc03958433e8a43" providerId="LiveId" clId="{57664407-F3F8-4B37-B92C-9A4FC486C59E}" dt="2023-05-28T17:49:52.847" v="149" actId="1076"/>
          <ac:picMkLst>
            <pc:docMk/>
            <pc:sldMk cId="1344282617" sldId="295"/>
            <ac:picMk id="12" creationId="{CA79209F-6208-00B2-2F23-5DDFF2E27B35}"/>
          </ac:picMkLst>
        </pc:picChg>
        <pc:picChg chg="add mod">
          <ac:chgData name="Chittaranjan Hens" userId="6fc03958433e8a43" providerId="LiveId" clId="{57664407-F3F8-4B37-B92C-9A4FC486C59E}" dt="2023-05-28T17:51:00.131" v="163" actId="164"/>
          <ac:picMkLst>
            <pc:docMk/>
            <pc:sldMk cId="1344282617" sldId="295"/>
            <ac:picMk id="14" creationId="{02BF9023-FA00-2127-DE2C-3DF8AFD9EA0D}"/>
          </ac:picMkLst>
        </pc:picChg>
      </pc:sldChg>
      <pc:sldChg chg="addSp delSp modSp add mod">
        <pc:chgData name="Chittaranjan Hens" userId="6fc03958433e8a43" providerId="LiveId" clId="{57664407-F3F8-4B37-B92C-9A4FC486C59E}" dt="2023-05-28T17:51:29.399" v="169" actId="1076"/>
        <pc:sldMkLst>
          <pc:docMk/>
          <pc:sldMk cId="1889494691" sldId="296"/>
        </pc:sldMkLst>
        <pc:grpChg chg="del">
          <ac:chgData name="Chittaranjan Hens" userId="6fc03958433e8a43" providerId="LiveId" clId="{57664407-F3F8-4B37-B92C-9A4FC486C59E}" dt="2023-05-28T17:51:23.327" v="165" actId="478"/>
          <ac:grpSpMkLst>
            <pc:docMk/>
            <pc:sldMk cId="1889494691" sldId="296"/>
            <ac:grpSpMk id="18" creationId="{8E997CF5-7EE3-1B3C-EA8F-02111D2D231F}"/>
          </ac:grpSpMkLst>
        </pc:grpChg>
        <pc:picChg chg="add mod">
          <ac:chgData name="Chittaranjan Hens" userId="6fc03958433e8a43" providerId="LiveId" clId="{57664407-F3F8-4B37-B92C-9A4FC486C59E}" dt="2023-05-28T17:51:29.399" v="169" actId="1076"/>
          <ac:picMkLst>
            <pc:docMk/>
            <pc:sldMk cId="1889494691" sldId="296"/>
            <ac:picMk id="3" creationId="{C1566347-9C75-E0DF-E30A-D6C6B8682925}"/>
          </ac:picMkLst>
        </pc:picChg>
        <pc:picChg chg="del">
          <ac:chgData name="Chittaranjan Hens" userId="6fc03958433e8a43" providerId="LiveId" clId="{57664407-F3F8-4B37-B92C-9A4FC486C59E}" dt="2023-05-28T17:51:23.327" v="165" actId="478"/>
          <ac:picMkLst>
            <pc:docMk/>
            <pc:sldMk cId="1889494691" sldId="296"/>
            <ac:picMk id="12" creationId="{CA79209F-6208-00B2-2F23-5DDFF2E27B35}"/>
          </ac:picMkLst>
        </pc:picChg>
      </pc:sldChg>
      <pc:sldChg chg="addSp modSp add mod">
        <pc:chgData name="Chittaranjan Hens" userId="6fc03958433e8a43" providerId="LiveId" clId="{57664407-F3F8-4B37-B92C-9A4FC486C59E}" dt="2023-05-28T17:52:22.650" v="179" actId="164"/>
        <pc:sldMkLst>
          <pc:docMk/>
          <pc:sldMk cId="3914115619" sldId="297"/>
        </pc:sldMkLst>
        <pc:spChg chg="add mod">
          <ac:chgData name="Chittaranjan Hens" userId="6fc03958433e8a43" providerId="LiveId" clId="{57664407-F3F8-4B37-B92C-9A4FC486C59E}" dt="2023-05-28T17:52:22.650" v="179" actId="164"/>
          <ac:spMkLst>
            <pc:docMk/>
            <pc:sldMk cId="3914115619" sldId="297"/>
            <ac:spMk id="5" creationId="{6007E29A-7BAA-A903-E32A-C64408BECF6F}"/>
          </ac:spMkLst>
        </pc:spChg>
        <pc:grpChg chg="add mod">
          <ac:chgData name="Chittaranjan Hens" userId="6fc03958433e8a43" providerId="LiveId" clId="{57664407-F3F8-4B37-B92C-9A4FC486C59E}" dt="2023-05-28T17:52:22.650" v="179" actId="164"/>
          <ac:grpSpMkLst>
            <pc:docMk/>
            <pc:sldMk cId="3914115619" sldId="297"/>
            <ac:grpSpMk id="7" creationId="{C62E11D3-C106-0CCA-2B9A-260FA9E1DC6B}"/>
          </ac:grpSpMkLst>
        </pc:grpChg>
        <pc:picChg chg="mod">
          <ac:chgData name="Chittaranjan Hens" userId="6fc03958433e8a43" providerId="LiveId" clId="{57664407-F3F8-4B37-B92C-9A4FC486C59E}" dt="2023-05-28T17:51:57.812" v="174" actId="1076"/>
          <ac:picMkLst>
            <pc:docMk/>
            <pc:sldMk cId="3914115619" sldId="297"/>
            <ac:picMk id="3" creationId="{C1566347-9C75-E0DF-E30A-D6C6B8682925}"/>
          </ac:picMkLst>
        </pc:picChg>
        <pc:picChg chg="add mod">
          <ac:chgData name="Chittaranjan Hens" userId="6fc03958433e8a43" providerId="LiveId" clId="{57664407-F3F8-4B37-B92C-9A4FC486C59E}" dt="2023-05-28T17:52:22.650" v="179" actId="164"/>
          <ac:picMkLst>
            <pc:docMk/>
            <pc:sldMk cId="3914115619" sldId="297"/>
            <ac:picMk id="4" creationId="{9D2DD0A9-F69E-9F47-BC1A-08981DAECDE2}"/>
          </ac:picMkLst>
        </pc:picChg>
      </pc:sldChg>
      <pc:sldChg chg="addSp delSp modSp add del mod">
        <pc:chgData name="Chittaranjan Hens" userId="6fc03958433e8a43" providerId="LiveId" clId="{57664407-F3F8-4B37-B92C-9A4FC486C59E}" dt="2023-05-28T17:56:21.164" v="219" actId="47"/>
        <pc:sldMkLst>
          <pc:docMk/>
          <pc:sldMk cId="2128026238" sldId="298"/>
        </pc:sldMkLst>
        <pc:grpChg chg="del">
          <ac:chgData name="Chittaranjan Hens" userId="6fc03958433e8a43" providerId="LiveId" clId="{57664407-F3F8-4B37-B92C-9A4FC486C59E}" dt="2023-05-28T17:55:26.831" v="208" actId="478"/>
          <ac:grpSpMkLst>
            <pc:docMk/>
            <pc:sldMk cId="2128026238" sldId="298"/>
            <ac:grpSpMk id="7" creationId="{C62E11D3-C106-0CCA-2B9A-260FA9E1DC6B}"/>
          </ac:grpSpMkLst>
        </pc:grpChg>
        <pc:picChg chg="del">
          <ac:chgData name="Chittaranjan Hens" userId="6fc03958433e8a43" providerId="LiveId" clId="{57664407-F3F8-4B37-B92C-9A4FC486C59E}" dt="2023-05-28T17:55:28.994" v="209" actId="478"/>
          <ac:picMkLst>
            <pc:docMk/>
            <pc:sldMk cId="2128026238" sldId="298"/>
            <ac:picMk id="3" creationId="{C1566347-9C75-E0DF-E30A-D6C6B8682925}"/>
          </ac:picMkLst>
        </pc:picChg>
        <pc:picChg chg="add mod">
          <ac:chgData name="Chittaranjan Hens" userId="6fc03958433e8a43" providerId="LiveId" clId="{57664407-F3F8-4B37-B92C-9A4FC486C59E}" dt="2023-05-28T17:55:41.042" v="215" actId="1076"/>
          <ac:picMkLst>
            <pc:docMk/>
            <pc:sldMk cId="2128026238" sldId="298"/>
            <ac:picMk id="8" creationId="{D1BE99C2-E02F-48FD-AE9F-C3383DE7B1F0}"/>
          </ac:picMkLst>
        </pc:picChg>
      </pc:sldChg>
      <pc:sldChg chg="addSp modSp add mod modAnim">
        <pc:chgData name="Chittaranjan Hens" userId="6fc03958433e8a43" providerId="LiveId" clId="{57664407-F3F8-4B37-B92C-9A4FC486C59E}" dt="2023-05-28T17:56:30.917" v="222" actId="1076"/>
        <pc:sldMkLst>
          <pc:docMk/>
          <pc:sldMk cId="2652745477" sldId="299"/>
        </pc:sldMkLst>
        <pc:picChg chg="add mod">
          <ac:chgData name="Chittaranjan Hens" userId="6fc03958433e8a43" providerId="LiveId" clId="{57664407-F3F8-4B37-B92C-9A4FC486C59E}" dt="2023-05-28T17:56:30.917" v="222" actId="1076"/>
          <ac:picMkLst>
            <pc:docMk/>
            <pc:sldMk cId="2652745477" sldId="299"/>
            <ac:picMk id="3" creationId="{E246BA7F-5079-FBCF-2C7F-C74AC70F9FD4}"/>
          </ac:picMkLst>
        </pc:picChg>
      </pc:sldChg>
      <pc:sldChg chg="addSp delSp modSp add mod delAnim">
        <pc:chgData name="Chittaranjan Hens" userId="6fc03958433e8a43" providerId="LiveId" clId="{57664407-F3F8-4B37-B92C-9A4FC486C59E}" dt="2023-05-28T17:57:19.156" v="261" actId="1076"/>
        <pc:sldMkLst>
          <pc:docMk/>
          <pc:sldMk cId="433741559" sldId="300"/>
        </pc:sldMkLst>
        <pc:spChg chg="add mod">
          <ac:chgData name="Chittaranjan Hens" userId="6fc03958433e8a43" providerId="LiveId" clId="{57664407-F3F8-4B37-B92C-9A4FC486C59E}" dt="2023-05-28T17:57:19.156" v="261" actId="1076"/>
          <ac:spMkLst>
            <pc:docMk/>
            <pc:sldMk cId="433741559" sldId="300"/>
            <ac:spMk id="4" creationId="{F93F8707-D22B-DC56-AE87-32BD5B15903B}"/>
          </ac:spMkLst>
        </pc:spChg>
        <pc:picChg chg="add mod">
          <ac:chgData name="Chittaranjan Hens" userId="6fc03958433e8a43" providerId="LiveId" clId="{57664407-F3F8-4B37-B92C-9A4FC486C59E}" dt="2023-05-28T17:57:01.952" v="228" actId="1076"/>
          <ac:picMkLst>
            <pc:docMk/>
            <pc:sldMk cId="433741559" sldId="300"/>
            <ac:picMk id="2" creationId="{B378E676-3E9F-150B-4D87-C17378B704DF}"/>
          </ac:picMkLst>
        </pc:picChg>
        <pc:picChg chg="del">
          <ac:chgData name="Chittaranjan Hens" userId="6fc03958433e8a43" providerId="LiveId" clId="{57664407-F3F8-4B37-B92C-9A4FC486C59E}" dt="2023-05-28T17:56:46.650" v="225" actId="478"/>
          <ac:picMkLst>
            <pc:docMk/>
            <pc:sldMk cId="433741559" sldId="300"/>
            <ac:picMk id="3" creationId="{E246BA7F-5079-FBCF-2C7F-C74AC70F9FD4}"/>
          </ac:picMkLst>
        </pc:picChg>
        <pc:picChg chg="mod modCrop">
          <ac:chgData name="Chittaranjan Hens" userId="6fc03958433e8a43" providerId="LiveId" clId="{57664407-F3F8-4B37-B92C-9A4FC486C59E}" dt="2023-05-28T17:56:44.269" v="224" actId="732"/>
          <ac:picMkLst>
            <pc:docMk/>
            <pc:sldMk cId="433741559" sldId="300"/>
            <ac:picMk id="8" creationId="{D1BE99C2-E02F-48FD-AE9F-C3383DE7B1F0}"/>
          </ac:picMkLst>
        </pc:picChg>
      </pc:sldChg>
      <pc:sldChg chg="addSp delSp modSp add mod">
        <pc:chgData name="Chittaranjan Hens" userId="6fc03958433e8a43" providerId="LiveId" clId="{57664407-F3F8-4B37-B92C-9A4FC486C59E}" dt="2023-05-28T17:59:22.402" v="266" actId="1076"/>
        <pc:sldMkLst>
          <pc:docMk/>
          <pc:sldMk cId="12857766" sldId="301"/>
        </pc:sldMkLst>
        <pc:spChg chg="del">
          <ac:chgData name="Chittaranjan Hens" userId="6fc03958433e8a43" providerId="LiveId" clId="{57664407-F3F8-4B37-B92C-9A4FC486C59E}" dt="2023-05-28T17:59:17.886" v="263" actId="478"/>
          <ac:spMkLst>
            <pc:docMk/>
            <pc:sldMk cId="12857766" sldId="301"/>
            <ac:spMk id="4" creationId="{F93F8707-D22B-DC56-AE87-32BD5B15903B}"/>
          </ac:spMkLst>
        </pc:spChg>
        <pc:picChg chg="del">
          <ac:chgData name="Chittaranjan Hens" userId="6fc03958433e8a43" providerId="LiveId" clId="{57664407-F3F8-4B37-B92C-9A4FC486C59E}" dt="2023-05-28T17:59:17.886" v="263" actId="478"/>
          <ac:picMkLst>
            <pc:docMk/>
            <pc:sldMk cId="12857766" sldId="301"/>
            <ac:picMk id="2" creationId="{B378E676-3E9F-150B-4D87-C17378B704DF}"/>
          </ac:picMkLst>
        </pc:picChg>
        <pc:picChg chg="add mod">
          <ac:chgData name="Chittaranjan Hens" userId="6fc03958433e8a43" providerId="LiveId" clId="{57664407-F3F8-4B37-B92C-9A4FC486C59E}" dt="2023-05-28T17:59:22.402" v="266" actId="1076"/>
          <ac:picMkLst>
            <pc:docMk/>
            <pc:sldMk cId="12857766" sldId="301"/>
            <ac:picMk id="5" creationId="{0F3B5675-F303-0430-45E7-4E355E4247C6}"/>
          </ac:picMkLst>
        </pc:picChg>
        <pc:picChg chg="del">
          <ac:chgData name="Chittaranjan Hens" userId="6fc03958433e8a43" providerId="LiveId" clId="{57664407-F3F8-4B37-B92C-9A4FC486C59E}" dt="2023-05-28T17:59:17.886" v="263" actId="478"/>
          <ac:picMkLst>
            <pc:docMk/>
            <pc:sldMk cId="12857766" sldId="301"/>
            <ac:picMk id="8" creationId="{D1BE99C2-E02F-48FD-AE9F-C3383DE7B1F0}"/>
          </ac:picMkLst>
        </pc:picChg>
        <pc:picChg chg="del">
          <ac:chgData name="Chittaranjan Hens" userId="6fc03958433e8a43" providerId="LiveId" clId="{57664407-F3F8-4B37-B92C-9A4FC486C59E}" dt="2023-05-28T17:59:17.886" v="263" actId="478"/>
          <ac:picMkLst>
            <pc:docMk/>
            <pc:sldMk cId="12857766" sldId="301"/>
            <ac:picMk id="10" creationId="{6D878A83-BB53-8E43-AB5E-C2FFBE9833FC}"/>
          </ac:picMkLst>
        </pc:picChg>
      </pc:sldChg>
      <pc:sldChg chg="addSp delSp modSp add mod">
        <pc:chgData name="Chittaranjan Hens" userId="6fc03958433e8a43" providerId="LiveId" clId="{57664407-F3F8-4B37-B92C-9A4FC486C59E}" dt="2023-05-28T18:00:37.550" v="274" actId="1076"/>
        <pc:sldMkLst>
          <pc:docMk/>
          <pc:sldMk cId="3499993084" sldId="302"/>
        </pc:sldMkLst>
        <pc:picChg chg="add mod">
          <ac:chgData name="Chittaranjan Hens" userId="6fc03958433e8a43" providerId="LiveId" clId="{57664407-F3F8-4B37-B92C-9A4FC486C59E}" dt="2023-05-28T18:00:09.544" v="270" actId="1076"/>
          <ac:picMkLst>
            <pc:docMk/>
            <pc:sldMk cId="3499993084" sldId="302"/>
            <ac:picMk id="2" creationId="{C1E230CD-EE65-23AF-28C5-0145C384078D}"/>
          </ac:picMkLst>
        </pc:picChg>
        <pc:picChg chg="add mod">
          <ac:chgData name="Chittaranjan Hens" userId="6fc03958433e8a43" providerId="LiveId" clId="{57664407-F3F8-4B37-B92C-9A4FC486C59E}" dt="2023-05-28T18:00:37.550" v="274" actId="1076"/>
          <ac:picMkLst>
            <pc:docMk/>
            <pc:sldMk cId="3499993084" sldId="302"/>
            <ac:picMk id="4" creationId="{905CAFBA-33BE-AD2B-D22D-2EF40928724B}"/>
          </ac:picMkLst>
        </pc:picChg>
        <pc:picChg chg="del">
          <ac:chgData name="Chittaranjan Hens" userId="6fc03958433e8a43" providerId="LiveId" clId="{57664407-F3F8-4B37-B92C-9A4FC486C59E}" dt="2023-05-28T17:59:28.644" v="268" actId="478"/>
          <ac:picMkLst>
            <pc:docMk/>
            <pc:sldMk cId="3499993084" sldId="302"/>
            <ac:picMk id="5" creationId="{0F3B5675-F303-0430-45E7-4E355E4247C6}"/>
          </ac:picMkLst>
        </pc:picChg>
      </pc:sldChg>
      <pc:sldChg chg="addSp delSp modSp add mod">
        <pc:chgData name="Chittaranjan Hens" userId="6fc03958433e8a43" providerId="LiveId" clId="{57664407-F3F8-4B37-B92C-9A4FC486C59E}" dt="2023-05-28T18:03:05.597" v="308" actId="478"/>
        <pc:sldMkLst>
          <pc:docMk/>
          <pc:sldMk cId="3842664643" sldId="303"/>
        </pc:sldMkLst>
        <pc:spChg chg="add del mod">
          <ac:chgData name="Chittaranjan Hens" userId="6fc03958433e8a43" providerId="LiveId" clId="{57664407-F3F8-4B37-B92C-9A4FC486C59E}" dt="2023-05-28T18:03:05.597" v="308" actId="478"/>
          <ac:spMkLst>
            <pc:docMk/>
            <pc:sldMk cId="3842664643" sldId="303"/>
            <ac:spMk id="11" creationId="{C4F4A6A7-6273-D71A-D9C3-995FBF3044BF}"/>
          </ac:spMkLst>
        </pc:spChg>
        <pc:picChg chg="del">
          <ac:chgData name="Chittaranjan Hens" userId="6fc03958433e8a43" providerId="LiveId" clId="{57664407-F3F8-4B37-B92C-9A4FC486C59E}" dt="2023-05-28T18:01:02.731" v="276" actId="478"/>
          <ac:picMkLst>
            <pc:docMk/>
            <pc:sldMk cId="3842664643" sldId="303"/>
            <ac:picMk id="2" creationId="{C1E230CD-EE65-23AF-28C5-0145C384078D}"/>
          </ac:picMkLst>
        </pc:picChg>
        <pc:picChg chg="del">
          <ac:chgData name="Chittaranjan Hens" userId="6fc03958433e8a43" providerId="LiveId" clId="{57664407-F3F8-4B37-B92C-9A4FC486C59E}" dt="2023-05-28T18:01:02.731" v="276" actId="478"/>
          <ac:picMkLst>
            <pc:docMk/>
            <pc:sldMk cId="3842664643" sldId="303"/>
            <ac:picMk id="4" creationId="{905CAFBA-33BE-AD2B-D22D-2EF40928724B}"/>
          </ac:picMkLst>
        </pc:picChg>
        <pc:picChg chg="add del mod">
          <ac:chgData name="Chittaranjan Hens" userId="6fc03958433e8a43" providerId="LiveId" clId="{57664407-F3F8-4B37-B92C-9A4FC486C59E}" dt="2023-05-28T18:01:59.346" v="287" actId="478"/>
          <ac:picMkLst>
            <pc:docMk/>
            <pc:sldMk cId="3842664643" sldId="303"/>
            <ac:picMk id="5" creationId="{04D9193D-C667-ECE7-7369-866D1B759886}"/>
          </ac:picMkLst>
        </pc:picChg>
        <pc:picChg chg="add mod">
          <ac:chgData name="Chittaranjan Hens" userId="6fc03958433e8a43" providerId="LiveId" clId="{57664407-F3F8-4B37-B92C-9A4FC486C59E}" dt="2023-05-28T18:02:01.296" v="288" actId="1076"/>
          <ac:picMkLst>
            <pc:docMk/>
            <pc:sldMk cId="3842664643" sldId="303"/>
            <ac:picMk id="8" creationId="{B02E7C5B-F379-494F-1386-1576EBDBDC98}"/>
          </ac:picMkLst>
        </pc:picChg>
        <pc:picChg chg="add mod modCrop">
          <ac:chgData name="Chittaranjan Hens" userId="6fc03958433e8a43" providerId="LiveId" clId="{57664407-F3F8-4B37-B92C-9A4FC486C59E}" dt="2023-05-28T18:03:01.936" v="307" actId="732"/>
          <ac:picMkLst>
            <pc:docMk/>
            <pc:sldMk cId="3842664643" sldId="303"/>
            <ac:picMk id="10" creationId="{92BE605E-1176-A3FB-7A29-72F786C567A0}"/>
          </ac:picMkLst>
        </pc:picChg>
      </pc:sldChg>
      <pc:sldChg chg="add ord">
        <pc:chgData name="Chittaranjan Hens" userId="6fc03958433e8a43" providerId="LiveId" clId="{57664407-F3F8-4B37-B92C-9A4FC486C59E}" dt="2023-05-28T18:02:12.859" v="294"/>
        <pc:sldMkLst>
          <pc:docMk/>
          <pc:sldMk cId="4016540120" sldId="304"/>
        </pc:sldMkLst>
      </pc:sldChg>
      <pc:sldChg chg="addSp delSp modSp add mod">
        <pc:chgData name="Chittaranjan Hens" userId="6fc03958433e8a43" providerId="LiveId" clId="{57664407-F3F8-4B37-B92C-9A4FC486C59E}" dt="2023-05-28T18:04:29.286" v="316" actId="1076"/>
        <pc:sldMkLst>
          <pc:docMk/>
          <pc:sldMk cId="1282961862" sldId="305"/>
        </pc:sldMkLst>
        <pc:picChg chg="add mod">
          <ac:chgData name="Chittaranjan Hens" userId="6fc03958433e8a43" providerId="LiveId" clId="{57664407-F3F8-4B37-B92C-9A4FC486C59E}" dt="2023-05-28T18:04:13.001" v="313" actId="1076"/>
          <ac:picMkLst>
            <pc:docMk/>
            <pc:sldMk cId="1282961862" sldId="305"/>
            <ac:picMk id="3" creationId="{A431CADA-1E52-15C7-E69E-81CB7961BE95}"/>
          </ac:picMkLst>
        </pc:picChg>
        <pc:picChg chg="add mod">
          <ac:chgData name="Chittaranjan Hens" userId="6fc03958433e8a43" providerId="LiveId" clId="{57664407-F3F8-4B37-B92C-9A4FC486C59E}" dt="2023-05-28T18:04:29.286" v="316" actId="1076"/>
          <ac:picMkLst>
            <pc:docMk/>
            <pc:sldMk cId="1282961862" sldId="305"/>
            <ac:picMk id="5" creationId="{8E191DC5-783E-8CB0-C2F6-F4FEF6BC2EBD}"/>
          </ac:picMkLst>
        </pc:picChg>
        <pc:picChg chg="del">
          <ac:chgData name="Chittaranjan Hens" userId="6fc03958433e8a43" providerId="LiveId" clId="{57664407-F3F8-4B37-B92C-9A4FC486C59E}" dt="2023-05-28T18:03:34.416" v="310" actId="478"/>
          <ac:picMkLst>
            <pc:docMk/>
            <pc:sldMk cId="1282961862" sldId="305"/>
            <ac:picMk id="10" creationId="{92BE605E-1176-A3FB-7A29-72F786C567A0}"/>
          </ac:picMkLst>
        </pc:picChg>
      </pc:sldChg>
      <pc:sldChg chg="addSp delSp modSp add mod">
        <pc:chgData name="Chittaranjan Hens" userId="6fc03958433e8a43" providerId="LiveId" clId="{57664407-F3F8-4B37-B92C-9A4FC486C59E}" dt="2023-05-28T18:05:21.514" v="331" actId="1076"/>
        <pc:sldMkLst>
          <pc:docMk/>
          <pc:sldMk cId="4109339086" sldId="306"/>
        </pc:sldMkLst>
        <pc:picChg chg="add mod">
          <ac:chgData name="Chittaranjan Hens" userId="6fc03958433e8a43" providerId="LiveId" clId="{57664407-F3F8-4B37-B92C-9A4FC486C59E}" dt="2023-05-28T18:04:40.423" v="320" actId="1076"/>
          <ac:picMkLst>
            <pc:docMk/>
            <pc:sldMk cId="4109339086" sldId="306"/>
            <ac:picMk id="2" creationId="{5080D2FF-AEBE-AE33-86AA-160F8F6BBCB6}"/>
          </ac:picMkLst>
        </pc:picChg>
        <pc:picChg chg="del">
          <ac:chgData name="Chittaranjan Hens" userId="6fc03958433e8a43" providerId="LiveId" clId="{57664407-F3F8-4B37-B92C-9A4FC486C59E}" dt="2023-05-28T18:04:34.687" v="318" actId="478"/>
          <ac:picMkLst>
            <pc:docMk/>
            <pc:sldMk cId="4109339086" sldId="306"/>
            <ac:picMk id="3" creationId="{A431CADA-1E52-15C7-E69E-81CB7961BE95}"/>
          </ac:picMkLst>
        </pc:picChg>
        <pc:picChg chg="del">
          <ac:chgData name="Chittaranjan Hens" userId="6fc03958433e8a43" providerId="LiveId" clId="{57664407-F3F8-4B37-B92C-9A4FC486C59E}" dt="2023-05-28T18:04:34.687" v="318" actId="478"/>
          <ac:picMkLst>
            <pc:docMk/>
            <pc:sldMk cId="4109339086" sldId="306"/>
            <ac:picMk id="5" creationId="{8E191DC5-783E-8CB0-C2F6-F4FEF6BC2EBD}"/>
          </ac:picMkLst>
        </pc:picChg>
        <pc:picChg chg="add mod">
          <ac:chgData name="Chittaranjan Hens" userId="6fc03958433e8a43" providerId="LiveId" clId="{57664407-F3F8-4B37-B92C-9A4FC486C59E}" dt="2023-05-28T18:04:56.449" v="323" actId="1076"/>
          <ac:picMkLst>
            <pc:docMk/>
            <pc:sldMk cId="4109339086" sldId="306"/>
            <ac:picMk id="7" creationId="{9F5B5D7C-DF65-0071-40D5-41A762240894}"/>
          </ac:picMkLst>
        </pc:picChg>
        <pc:picChg chg="del">
          <ac:chgData name="Chittaranjan Hens" userId="6fc03958433e8a43" providerId="LiveId" clId="{57664407-F3F8-4B37-B92C-9A4FC486C59E}" dt="2023-05-28T18:04:34.687" v="318" actId="478"/>
          <ac:picMkLst>
            <pc:docMk/>
            <pc:sldMk cId="4109339086" sldId="306"/>
            <ac:picMk id="8" creationId="{B02E7C5B-F379-494F-1386-1576EBDBDC98}"/>
          </ac:picMkLst>
        </pc:picChg>
        <pc:picChg chg="add mod">
          <ac:chgData name="Chittaranjan Hens" userId="6fc03958433e8a43" providerId="LiveId" clId="{57664407-F3F8-4B37-B92C-9A4FC486C59E}" dt="2023-05-28T18:05:21.514" v="331" actId="1076"/>
          <ac:picMkLst>
            <pc:docMk/>
            <pc:sldMk cId="4109339086" sldId="306"/>
            <ac:picMk id="10" creationId="{AD00C793-6831-5EFC-061B-CAF202118972}"/>
          </ac:picMkLst>
        </pc:picChg>
      </pc:sldChg>
      <pc:sldChg chg="delSp add mod ord">
        <pc:chgData name="Chittaranjan Hens" userId="6fc03958433e8a43" providerId="LiveId" clId="{57664407-F3F8-4B37-B92C-9A4FC486C59E}" dt="2023-05-28T18:05:16.743" v="329"/>
        <pc:sldMkLst>
          <pc:docMk/>
          <pc:sldMk cId="3393181670" sldId="307"/>
        </pc:sldMkLst>
        <pc:picChg chg="del">
          <ac:chgData name="Chittaranjan Hens" userId="6fc03958433e8a43" providerId="LiveId" clId="{57664407-F3F8-4B37-B92C-9A4FC486C59E}" dt="2023-05-28T18:05:15.018" v="327" actId="478"/>
          <ac:picMkLst>
            <pc:docMk/>
            <pc:sldMk cId="3393181670" sldId="307"/>
            <ac:picMk id="10" creationId="{AD00C793-6831-5EFC-061B-CAF202118972}"/>
          </ac:picMkLst>
        </pc:picChg>
      </pc:sldChg>
      <pc:sldChg chg="addSp delSp modSp add mod">
        <pc:chgData name="Chittaranjan Hens" userId="6fc03958433e8a43" providerId="LiveId" clId="{57664407-F3F8-4B37-B92C-9A4FC486C59E}" dt="2023-05-28T18:05:57.451" v="337" actId="1076"/>
        <pc:sldMkLst>
          <pc:docMk/>
          <pc:sldMk cId="1738067527" sldId="308"/>
        </pc:sldMkLst>
        <pc:picChg chg="add mod">
          <ac:chgData name="Chittaranjan Hens" userId="6fc03958433e8a43" providerId="LiveId" clId="{57664407-F3F8-4B37-B92C-9A4FC486C59E}" dt="2023-05-28T18:05:57.451" v="337" actId="1076"/>
          <ac:picMkLst>
            <pc:docMk/>
            <pc:sldMk cId="1738067527" sldId="308"/>
            <ac:picMk id="4" creationId="{12D29A1F-CDD9-01F7-E348-C42863C08497}"/>
          </ac:picMkLst>
        </pc:picChg>
        <pc:picChg chg="del">
          <ac:chgData name="Chittaranjan Hens" userId="6fc03958433e8a43" providerId="LiveId" clId="{57664407-F3F8-4B37-B92C-9A4FC486C59E}" dt="2023-05-28T18:05:25.049" v="333" actId="478"/>
          <ac:picMkLst>
            <pc:docMk/>
            <pc:sldMk cId="1738067527" sldId="308"/>
            <ac:picMk id="10" creationId="{AD00C793-6831-5EFC-061B-CAF202118972}"/>
          </ac:picMkLst>
        </pc:picChg>
      </pc:sldChg>
      <pc:sldChg chg="addSp delSp modSp add mod">
        <pc:chgData name="Chittaranjan Hens" userId="6fc03958433e8a43" providerId="LiveId" clId="{57664407-F3F8-4B37-B92C-9A4FC486C59E}" dt="2023-05-28T18:06:59.006" v="355" actId="478"/>
        <pc:sldMkLst>
          <pc:docMk/>
          <pc:sldMk cId="747531419" sldId="309"/>
        </pc:sldMkLst>
        <pc:picChg chg="del">
          <ac:chgData name="Chittaranjan Hens" userId="6fc03958433e8a43" providerId="LiveId" clId="{57664407-F3F8-4B37-B92C-9A4FC486C59E}" dt="2023-05-28T18:06:05.016" v="341" actId="478"/>
          <ac:picMkLst>
            <pc:docMk/>
            <pc:sldMk cId="747531419" sldId="309"/>
            <ac:picMk id="2" creationId="{5080D2FF-AEBE-AE33-86AA-160F8F6BBCB6}"/>
          </ac:picMkLst>
        </pc:picChg>
        <pc:picChg chg="del">
          <ac:chgData name="Chittaranjan Hens" userId="6fc03958433e8a43" providerId="LiveId" clId="{57664407-F3F8-4B37-B92C-9A4FC486C59E}" dt="2023-05-28T18:06:02.001" v="339" actId="478"/>
          <ac:picMkLst>
            <pc:docMk/>
            <pc:sldMk cId="747531419" sldId="309"/>
            <ac:picMk id="4" creationId="{12D29A1F-CDD9-01F7-E348-C42863C08497}"/>
          </ac:picMkLst>
        </pc:picChg>
        <pc:picChg chg="add mod">
          <ac:chgData name="Chittaranjan Hens" userId="6fc03958433e8a43" providerId="LiveId" clId="{57664407-F3F8-4B37-B92C-9A4FC486C59E}" dt="2023-05-28T18:06:15.790" v="344" actId="1076"/>
          <ac:picMkLst>
            <pc:docMk/>
            <pc:sldMk cId="747531419" sldId="309"/>
            <ac:picMk id="5" creationId="{44A659B9-F6E0-E50E-103B-E72539652536}"/>
          </ac:picMkLst>
        </pc:picChg>
        <pc:picChg chg="del">
          <ac:chgData name="Chittaranjan Hens" userId="6fc03958433e8a43" providerId="LiveId" clId="{57664407-F3F8-4B37-B92C-9A4FC486C59E}" dt="2023-05-28T18:06:02.844" v="340" actId="478"/>
          <ac:picMkLst>
            <pc:docMk/>
            <pc:sldMk cId="747531419" sldId="309"/>
            <ac:picMk id="7" creationId="{9F5B5D7C-DF65-0071-40D5-41A762240894}"/>
          </ac:picMkLst>
        </pc:picChg>
        <pc:picChg chg="add mod">
          <ac:chgData name="Chittaranjan Hens" userId="6fc03958433e8a43" providerId="LiveId" clId="{57664407-F3F8-4B37-B92C-9A4FC486C59E}" dt="2023-05-28T18:06:48.435" v="350" actId="1076"/>
          <ac:picMkLst>
            <pc:docMk/>
            <pc:sldMk cId="747531419" sldId="309"/>
            <ac:picMk id="9" creationId="{6F519300-A658-8D1A-FA49-4A1156B63AD4}"/>
          </ac:picMkLst>
        </pc:picChg>
        <pc:picChg chg="add del mod">
          <ac:chgData name="Chittaranjan Hens" userId="6fc03958433e8a43" providerId="LiveId" clId="{57664407-F3F8-4B37-B92C-9A4FC486C59E}" dt="2023-05-28T18:06:59.006" v="355" actId="478"/>
          <ac:picMkLst>
            <pc:docMk/>
            <pc:sldMk cId="747531419" sldId="309"/>
            <ac:picMk id="11" creationId="{8759366B-E5A7-6A1F-472D-355F72C02038}"/>
          </ac:picMkLst>
        </pc:picChg>
      </pc:sldChg>
      <pc:sldChg chg="add">
        <pc:chgData name="Chittaranjan Hens" userId="6fc03958433e8a43" providerId="LiveId" clId="{57664407-F3F8-4B37-B92C-9A4FC486C59E}" dt="2023-05-28T18:06:57.067" v="354" actId="2890"/>
        <pc:sldMkLst>
          <pc:docMk/>
          <pc:sldMk cId="3482557309" sldId="310"/>
        </pc:sldMkLst>
      </pc:sldChg>
      <pc:sldChg chg="addSp delSp modSp add mod">
        <pc:chgData name="Chittaranjan Hens" userId="6fc03958433e8a43" providerId="LiveId" clId="{57664407-F3F8-4B37-B92C-9A4FC486C59E}" dt="2023-05-28T18:08:36.011" v="365" actId="1076"/>
        <pc:sldMkLst>
          <pc:docMk/>
          <pc:sldMk cId="2910418527" sldId="311"/>
        </pc:sldMkLst>
        <pc:picChg chg="add mod">
          <ac:chgData name="Chittaranjan Hens" userId="6fc03958433e8a43" providerId="LiveId" clId="{57664407-F3F8-4B37-B92C-9A4FC486C59E}" dt="2023-05-28T18:07:45.467" v="361" actId="1076"/>
          <ac:picMkLst>
            <pc:docMk/>
            <pc:sldMk cId="2910418527" sldId="311"/>
            <ac:picMk id="3" creationId="{E6179940-7EDE-8306-C606-AD0C52D772A3}"/>
          </ac:picMkLst>
        </pc:picChg>
        <pc:picChg chg="add mod">
          <ac:chgData name="Chittaranjan Hens" userId="6fc03958433e8a43" providerId="LiveId" clId="{57664407-F3F8-4B37-B92C-9A4FC486C59E}" dt="2023-05-28T18:08:36.011" v="365" actId="1076"/>
          <ac:picMkLst>
            <pc:docMk/>
            <pc:sldMk cId="2910418527" sldId="311"/>
            <ac:picMk id="7" creationId="{A4ECC3A8-130D-D91C-AD5C-4B084593D995}"/>
          </ac:picMkLst>
        </pc:picChg>
        <pc:picChg chg="del">
          <ac:chgData name="Chittaranjan Hens" userId="6fc03958433e8a43" providerId="LiveId" clId="{57664407-F3F8-4B37-B92C-9A4FC486C59E}" dt="2023-05-28T18:07:32.032" v="358" actId="478"/>
          <ac:picMkLst>
            <pc:docMk/>
            <pc:sldMk cId="2910418527" sldId="311"/>
            <ac:picMk id="9" creationId="{6F519300-A658-8D1A-FA49-4A1156B63AD4}"/>
          </ac:picMkLst>
        </pc:picChg>
        <pc:picChg chg="del">
          <ac:chgData name="Chittaranjan Hens" userId="6fc03958433e8a43" providerId="LiveId" clId="{57664407-F3F8-4B37-B92C-9A4FC486C59E}" dt="2023-05-28T18:07:29.511" v="357" actId="478"/>
          <ac:picMkLst>
            <pc:docMk/>
            <pc:sldMk cId="2910418527" sldId="311"/>
            <ac:picMk id="11" creationId="{8759366B-E5A7-6A1F-472D-355F72C02038}"/>
          </ac:picMkLst>
        </pc:picChg>
      </pc:sldChg>
      <pc:sldChg chg="addSp delSp modSp add mod modAnim">
        <pc:chgData name="Chittaranjan Hens" userId="6fc03958433e8a43" providerId="LiveId" clId="{57664407-F3F8-4B37-B92C-9A4FC486C59E}" dt="2023-05-28T18:09:34.346" v="379"/>
        <pc:sldMkLst>
          <pc:docMk/>
          <pc:sldMk cId="3755535498" sldId="312"/>
        </pc:sldMkLst>
        <pc:picChg chg="add mod">
          <ac:chgData name="Chittaranjan Hens" userId="6fc03958433e8a43" providerId="LiveId" clId="{57664407-F3F8-4B37-B92C-9A4FC486C59E}" dt="2023-05-28T18:08:56.605" v="371" actId="1076"/>
          <ac:picMkLst>
            <pc:docMk/>
            <pc:sldMk cId="3755535498" sldId="312"/>
            <ac:picMk id="2" creationId="{21358DE1-B105-5954-3D9A-F591DC11EB80}"/>
          </ac:picMkLst>
        </pc:picChg>
        <pc:picChg chg="del">
          <ac:chgData name="Chittaranjan Hens" userId="6fc03958433e8a43" providerId="LiveId" clId="{57664407-F3F8-4B37-B92C-9A4FC486C59E}" dt="2023-05-28T18:08:43.692" v="368" actId="478"/>
          <ac:picMkLst>
            <pc:docMk/>
            <pc:sldMk cId="3755535498" sldId="312"/>
            <ac:picMk id="3" creationId="{E6179940-7EDE-8306-C606-AD0C52D772A3}"/>
          </ac:picMkLst>
        </pc:picChg>
        <pc:picChg chg="del">
          <ac:chgData name="Chittaranjan Hens" userId="6fc03958433e8a43" providerId="LiveId" clId="{57664407-F3F8-4B37-B92C-9A4FC486C59E}" dt="2023-05-28T18:08:45.716" v="369" actId="478"/>
          <ac:picMkLst>
            <pc:docMk/>
            <pc:sldMk cId="3755535498" sldId="312"/>
            <ac:picMk id="5" creationId="{44A659B9-F6E0-E50E-103B-E72539652536}"/>
          </ac:picMkLst>
        </pc:picChg>
        <pc:picChg chg="del">
          <ac:chgData name="Chittaranjan Hens" userId="6fc03958433e8a43" providerId="LiveId" clId="{57664407-F3F8-4B37-B92C-9A4FC486C59E}" dt="2023-05-28T18:08:40.267" v="367" actId="478"/>
          <ac:picMkLst>
            <pc:docMk/>
            <pc:sldMk cId="3755535498" sldId="312"/>
            <ac:picMk id="7" creationId="{A4ECC3A8-130D-D91C-AD5C-4B084593D995}"/>
          </ac:picMkLst>
        </pc:picChg>
        <pc:picChg chg="add mod">
          <ac:chgData name="Chittaranjan Hens" userId="6fc03958433e8a43" providerId="LiveId" clId="{57664407-F3F8-4B37-B92C-9A4FC486C59E}" dt="2023-05-28T18:09:15.762" v="376" actId="14100"/>
          <ac:picMkLst>
            <pc:docMk/>
            <pc:sldMk cId="3755535498" sldId="312"/>
            <ac:picMk id="8" creationId="{DB653951-A848-006B-2AA6-174E4D3A76F0}"/>
          </ac:picMkLst>
        </pc:picChg>
        <pc:picChg chg="add mod">
          <ac:chgData name="Chittaranjan Hens" userId="6fc03958433e8a43" providerId="LiveId" clId="{57664407-F3F8-4B37-B92C-9A4FC486C59E}" dt="2023-05-28T18:09:31.731" v="378" actId="1076"/>
          <ac:picMkLst>
            <pc:docMk/>
            <pc:sldMk cId="3755535498" sldId="312"/>
            <ac:picMk id="10" creationId="{EA557DD5-2C1F-47AD-F3C0-CB5BEEBACA5B}"/>
          </ac:picMkLst>
        </pc:picChg>
      </pc:sldChg>
      <pc:sldChg chg="addSp delSp modSp add mod delAnim">
        <pc:chgData name="Chittaranjan Hens" userId="6fc03958433e8a43" providerId="LiveId" clId="{57664407-F3F8-4B37-B92C-9A4FC486C59E}" dt="2023-05-28T18:12:30.945" v="397" actId="1076"/>
        <pc:sldMkLst>
          <pc:docMk/>
          <pc:sldMk cId="695655287" sldId="313"/>
        </pc:sldMkLst>
        <pc:picChg chg="del">
          <ac:chgData name="Chittaranjan Hens" userId="6fc03958433e8a43" providerId="LiveId" clId="{57664407-F3F8-4B37-B92C-9A4FC486C59E}" dt="2023-05-28T18:09:43.482" v="383" actId="478"/>
          <ac:picMkLst>
            <pc:docMk/>
            <pc:sldMk cId="695655287" sldId="313"/>
            <ac:picMk id="2" creationId="{21358DE1-B105-5954-3D9A-F591DC11EB80}"/>
          </ac:picMkLst>
        </pc:picChg>
        <pc:picChg chg="add mod">
          <ac:chgData name="Chittaranjan Hens" userId="6fc03958433e8a43" providerId="LiveId" clId="{57664407-F3F8-4B37-B92C-9A4FC486C59E}" dt="2023-05-28T18:10:12.354" v="388" actId="1076"/>
          <ac:picMkLst>
            <pc:docMk/>
            <pc:sldMk cId="695655287" sldId="313"/>
            <ac:picMk id="4" creationId="{E86DB9F7-700B-9F38-0F26-521DB3A3FBC4}"/>
          </ac:picMkLst>
        </pc:picChg>
        <pc:picChg chg="add mod">
          <ac:chgData name="Chittaranjan Hens" userId="6fc03958433e8a43" providerId="LiveId" clId="{57664407-F3F8-4B37-B92C-9A4FC486C59E}" dt="2023-05-28T18:12:28.850" v="396" actId="1076"/>
          <ac:picMkLst>
            <pc:docMk/>
            <pc:sldMk cId="695655287" sldId="313"/>
            <ac:picMk id="7" creationId="{2586E254-A097-B8EE-1927-220A5AB54384}"/>
          </ac:picMkLst>
        </pc:picChg>
        <pc:picChg chg="del">
          <ac:chgData name="Chittaranjan Hens" userId="6fc03958433e8a43" providerId="LiveId" clId="{57664407-F3F8-4B37-B92C-9A4FC486C59E}" dt="2023-05-28T18:09:38.784" v="381" actId="478"/>
          <ac:picMkLst>
            <pc:docMk/>
            <pc:sldMk cId="695655287" sldId="313"/>
            <ac:picMk id="8" creationId="{DB653951-A848-006B-2AA6-174E4D3A76F0}"/>
          </ac:picMkLst>
        </pc:picChg>
        <pc:picChg chg="del">
          <ac:chgData name="Chittaranjan Hens" userId="6fc03958433e8a43" providerId="LiveId" clId="{57664407-F3F8-4B37-B92C-9A4FC486C59E}" dt="2023-05-28T18:09:40.924" v="382" actId="478"/>
          <ac:picMkLst>
            <pc:docMk/>
            <pc:sldMk cId="695655287" sldId="313"/>
            <ac:picMk id="10" creationId="{EA557DD5-2C1F-47AD-F3C0-CB5BEEBACA5B}"/>
          </ac:picMkLst>
        </pc:picChg>
        <pc:picChg chg="add mod">
          <ac:chgData name="Chittaranjan Hens" userId="6fc03958433e8a43" providerId="LiveId" clId="{57664407-F3F8-4B37-B92C-9A4FC486C59E}" dt="2023-05-28T18:12:30.945" v="397" actId="1076"/>
          <ac:picMkLst>
            <pc:docMk/>
            <pc:sldMk cId="695655287" sldId="313"/>
            <ac:picMk id="11" creationId="{1FFA23C3-015A-1A2D-D023-6E61803F834B}"/>
          </ac:picMkLst>
        </pc:picChg>
      </pc:sldChg>
      <pc:sldChg chg="addSp delSp modSp add mod">
        <pc:chgData name="Chittaranjan Hens" userId="6fc03958433e8a43" providerId="LiveId" clId="{57664407-F3F8-4B37-B92C-9A4FC486C59E}" dt="2023-05-28T18:13:45.174" v="409" actId="1076"/>
        <pc:sldMkLst>
          <pc:docMk/>
          <pc:sldMk cId="1751258518" sldId="314"/>
        </pc:sldMkLst>
        <pc:picChg chg="add mod">
          <ac:chgData name="Chittaranjan Hens" userId="6fc03958433e8a43" providerId="LiveId" clId="{57664407-F3F8-4B37-B92C-9A4FC486C59E}" dt="2023-05-28T18:13:45.174" v="409" actId="1076"/>
          <ac:picMkLst>
            <pc:docMk/>
            <pc:sldMk cId="1751258518" sldId="314"/>
            <ac:picMk id="3" creationId="{4F161717-BA73-A5A0-E9E7-96929825C05C}"/>
          </ac:picMkLst>
        </pc:picChg>
        <pc:picChg chg="add mod">
          <ac:chgData name="Chittaranjan Hens" userId="6fc03958433e8a43" providerId="LiveId" clId="{57664407-F3F8-4B37-B92C-9A4FC486C59E}" dt="2023-05-28T18:13:43.248" v="408"/>
          <ac:picMkLst>
            <pc:docMk/>
            <pc:sldMk cId="1751258518" sldId="314"/>
            <ac:picMk id="5" creationId="{881FC9FC-4905-82DF-FE4B-F237F0F95F8C}"/>
          </ac:picMkLst>
        </pc:picChg>
        <pc:picChg chg="del mod">
          <ac:chgData name="Chittaranjan Hens" userId="6fc03958433e8a43" providerId="LiveId" clId="{57664407-F3F8-4B37-B92C-9A4FC486C59E}" dt="2023-05-28T18:13:08.827" v="403" actId="478"/>
          <ac:picMkLst>
            <pc:docMk/>
            <pc:sldMk cId="1751258518" sldId="314"/>
            <ac:picMk id="7" creationId="{2586E254-A097-B8EE-1927-220A5AB54384}"/>
          </ac:picMkLst>
        </pc:picChg>
        <pc:picChg chg="del mod">
          <ac:chgData name="Chittaranjan Hens" userId="6fc03958433e8a43" providerId="LiveId" clId="{57664407-F3F8-4B37-B92C-9A4FC486C59E}" dt="2023-05-28T18:13:05.737" v="401" actId="478"/>
          <ac:picMkLst>
            <pc:docMk/>
            <pc:sldMk cId="1751258518" sldId="314"/>
            <ac:picMk id="11" creationId="{1FFA23C3-015A-1A2D-D023-6E61803F834B}"/>
          </ac:picMkLst>
        </pc:picChg>
      </pc:sldChg>
      <pc:sldChg chg="addSp modSp add mod">
        <pc:chgData name="Chittaranjan Hens" userId="6fc03958433e8a43" providerId="LiveId" clId="{57664407-F3F8-4B37-B92C-9A4FC486C59E}" dt="2023-05-28T18:14:38.440" v="418" actId="14100"/>
        <pc:sldMkLst>
          <pc:docMk/>
          <pc:sldMk cId="1205423748" sldId="315"/>
        </pc:sldMkLst>
        <pc:picChg chg="mod">
          <ac:chgData name="Chittaranjan Hens" userId="6fc03958433e8a43" providerId="LiveId" clId="{57664407-F3F8-4B37-B92C-9A4FC486C59E}" dt="2023-05-28T18:14:31.210" v="414" actId="1076"/>
          <ac:picMkLst>
            <pc:docMk/>
            <pc:sldMk cId="1205423748" sldId="315"/>
            <ac:picMk id="3" creationId="{4F161717-BA73-A5A0-E9E7-96929825C05C}"/>
          </ac:picMkLst>
        </pc:picChg>
        <pc:picChg chg="add mod">
          <ac:chgData name="Chittaranjan Hens" userId="6fc03958433e8a43" providerId="LiveId" clId="{57664407-F3F8-4B37-B92C-9A4FC486C59E}" dt="2023-05-28T18:14:38.440" v="418" actId="14100"/>
          <ac:picMkLst>
            <pc:docMk/>
            <pc:sldMk cId="1205423748" sldId="315"/>
            <ac:picMk id="7" creationId="{CE11E79C-1254-A428-A94C-C203F72B0973}"/>
          </ac:picMkLst>
        </pc:picChg>
      </pc:sldChg>
      <pc:sldChg chg="add del">
        <pc:chgData name="Chittaranjan Hens" userId="6fc03958433e8a43" providerId="LiveId" clId="{57664407-F3F8-4B37-B92C-9A4FC486C59E}" dt="2023-05-28T18:13:21.077" v="404" actId="47"/>
        <pc:sldMkLst>
          <pc:docMk/>
          <pc:sldMk cId="2735087675" sldId="315"/>
        </pc:sldMkLst>
      </pc:sldChg>
      <pc:sldChg chg="del">
        <pc:chgData name="Chittaranjan Hens" userId="6fc03958433e8a43" providerId="LiveId" clId="{57664407-F3F8-4B37-B92C-9A4FC486C59E}" dt="2023-05-28T17:10:43.383" v="33" actId="47"/>
        <pc:sldMkLst>
          <pc:docMk/>
          <pc:sldMk cId="1363051830" sldId="347"/>
        </pc:sldMkLst>
      </pc:sldChg>
      <pc:sldChg chg="del">
        <pc:chgData name="Chittaranjan Hens" userId="6fc03958433e8a43" providerId="LiveId" clId="{57664407-F3F8-4B37-B92C-9A4FC486C59E}" dt="2023-05-28T17:10:44.762" v="37" actId="47"/>
        <pc:sldMkLst>
          <pc:docMk/>
          <pc:sldMk cId="3618200920" sldId="440"/>
        </pc:sldMkLst>
      </pc:sldChg>
      <pc:sldChg chg="del">
        <pc:chgData name="Chittaranjan Hens" userId="6fc03958433e8a43" providerId="LiveId" clId="{57664407-F3F8-4B37-B92C-9A4FC486C59E}" dt="2023-05-28T17:10:43.456" v="34" actId="47"/>
        <pc:sldMkLst>
          <pc:docMk/>
          <pc:sldMk cId="1983802560" sldId="443"/>
        </pc:sldMkLst>
      </pc:sldChg>
      <pc:sldChg chg="del">
        <pc:chgData name="Chittaranjan Hens" userId="6fc03958433e8a43" providerId="LiveId" clId="{57664407-F3F8-4B37-B92C-9A4FC486C59E}" dt="2023-05-28T17:10:43.743" v="35" actId="47"/>
        <pc:sldMkLst>
          <pc:docMk/>
          <pc:sldMk cId="874924738" sldId="444"/>
        </pc:sldMkLst>
      </pc:sldChg>
      <pc:sldChg chg="del">
        <pc:chgData name="Chittaranjan Hens" userId="6fc03958433e8a43" providerId="LiveId" clId="{57664407-F3F8-4B37-B92C-9A4FC486C59E}" dt="2023-05-28T17:10:43.946" v="36" actId="47"/>
        <pc:sldMkLst>
          <pc:docMk/>
          <pc:sldMk cId="194738743" sldId="445"/>
        </pc:sldMkLst>
      </pc:sldChg>
      <pc:sldChg chg="del">
        <pc:chgData name="Chittaranjan Hens" userId="6fc03958433e8a43" providerId="LiveId" clId="{57664407-F3F8-4B37-B92C-9A4FC486C59E}" dt="2023-05-28T17:10:35.099" v="1" actId="47"/>
        <pc:sldMkLst>
          <pc:docMk/>
          <pc:sldMk cId="4264932871" sldId="447"/>
        </pc:sldMkLst>
      </pc:sldChg>
      <pc:sldChg chg="del">
        <pc:chgData name="Chittaranjan Hens" userId="6fc03958433e8a43" providerId="LiveId" clId="{57664407-F3F8-4B37-B92C-9A4FC486C59E}" dt="2023-05-28T17:10:35.710" v="2" actId="47"/>
        <pc:sldMkLst>
          <pc:docMk/>
          <pc:sldMk cId="4046470830" sldId="448"/>
        </pc:sldMkLst>
      </pc:sldChg>
      <pc:sldChg chg="del">
        <pc:chgData name="Chittaranjan Hens" userId="6fc03958433e8a43" providerId="LiveId" clId="{57664407-F3F8-4B37-B92C-9A4FC486C59E}" dt="2023-05-28T17:10:35.967" v="3" actId="47"/>
        <pc:sldMkLst>
          <pc:docMk/>
          <pc:sldMk cId="3967671470" sldId="449"/>
        </pc:sldMkLst>
      </pc:sldChg>
      <pc:sldChg chg="del">
        <pc:chgData name="Chittaranjan Hens" userId="6fc03958433e8a43" providerId="LiveId" clId="{57664407-F3F8-4B37-B92C-9A4FC486C59E}" dt="2023-05-28T17:10:36.804" v="6" actId="47"/>
        <pc:sldMkLst>
          <pc:docMk/>
          <pc:sldMk cId="1124523849" sldId="450"/>
        </pc:sldMkLst>
      </pc:sldChg>
      <pc:sldChg chg="del">
        <pc:chgData name="Chittaranjan Hens" userId="6fc03958433e8a43" providerId="LiveId" clId="{57664407-F3F8-4B37-B92C-9A4FC486C59E}" dt="2023-05-28T17:10:37.413" v="8" actId="47"/>
        <pc:sldMkLst>
          <pc:docMk/>
          <pc:sldMk cId="1940097541" sldId="451"/>
        </pc:sldMkLst>
      </pc:sldChg>
      <pc:sldChg chg="del">
        <pc:chgData name="Chittaranjan Hens" userId="6fc03958433e8a43" providerId="LiveId" clId="{57664407-F3F8-4B37-B92C-9A4FC486C59E}" dt="2023-05-28T17:10:37.668" v="10" actId="47"/>
        <pc:sldMkLst>
          <pc:docMk/>
          <pc:sldMk cId="1688999136" sldId="452"/>
        </pc:sldMkLst>
      </pc:sldChg>
      <pc:sldChg chg="del">
        <pc:chgData name="Chittaranjan Hens" userId="6fc03958433e8a43" providerId="LiveId" clId="{57664407-F3F8-4B37-B92C-9A4FC486C59E}" dt="2023-05-28T17:10:37.879" v="11" actId="47"/>
        <pc:sldMkLst>
          <pc:docMk/>
          <pc:sldMk cId="2810788676" sldId="453"/>
        </pc:sldMkLst>
      </pc:sldChg>
      <pc:sldChg chg="del">
        <pc:chgData name="Chittaranjan Hens" userId="6fc03958433e8a43" providerId="LiveId" clId="{57664407-F3F8-4B37-B92C-9A4FC486C59E}" dt="2023-05-28T17:10:38.106" v="12" actId="47"/>
        <pc:sldMkLst>
          <pc:docMk/>
          <pc:sldMk cId="1767624396" sldId="454"/>
        </pc:sldMkLst>
      </pc:sldChg>
      <pc:sldChg chg="del">
        <pc:chgData name="Chittaranjan Hens" userId="6fc03958433e8a43" providerId="LiveId" clId="{57664407-F3F8-4B37-B92C-9A4FC486C59E}" dt="2023-05-28T17:10:38.522" v="14" actId="47"/>
        <pc:sldMkLst>
          <pc:docMk/>
          <pc:sldMk cId="2280966612" sldId="455"/>
        </pc:sldMkLst>
      </pc:sldChg>
      <pc:sldChg chg="del">
        <pc:chgData name="Chittaranjan Hens" userId="6fc03958433e8a43" providerId="LiveId" clId="{57664407-F3F8-4B37-B92C-9A4FC486C59E}" dt="2023-05-28T17:10:36.551" v="5" actId="47"/>
        <pc:sldMkLst>
          <pc:docMk/>
          <pc:sldMk cId="590253778" sldId="456"/>
        </pc:sldMkLst>
      </pc:sldChg>
      <pc:sldChg chg="del">
        <pc:chgData name="Chittaranjan Hens" userId="6fc03958433e8a43" providerId="LiveId" clId="{57664407-F3F8-4B37-B92C-9A4FC486C59E}" dt="2023-05-28T17:10:38.718" v="15" actId="47"/>
        <pc:sldMkLst>
          <pc:docMk/>
          <pc:sldMk cId="1912637754" sldId="457"/>
        </pc:sldMkLst>
      </pc:sldChg>
      <pc:sldChg chg="del">
        <pc:chgData name="Chittaranjan Hens" userId="6fc03958433e8a43" providerId="LiveId" clId="{57664407-F3F8-4B37-B92C-9A4FC486C59E}" dt="2023-05-28T17:10:39.379" v="18" actId="47"/>
        <pc:sldMkLst>
          <pc:docMk/>
          <pc:sldMk cId="1765359213" sldId="458"/>
        </pc:sldMkLst>
      </pc:sldChg>
      <pc:sldChg chg="del">
        <pc:chgData name="Chittaranjan Hens" userId="6fc03958433e8a43" providerId="LiveId" clId="{57664407-F3F8-4B37-B92C-9A4FC486C59E}" dt="2023-05-28T17:10:39.138" v="17" actId="47"/>
        <pc:sldMkLst>
          <pc:docMk/>
          <pc:sldMk cId="2508210630" sldId="459"/>
        </pc:sldMkLst>
      </pc:sldChg>
      <pc:sldChg chg="del">
        <pc:chgData name="Chittaranjan Hens" userId="6fc03958433e8a43" providerId="LiveId" clId="{57664407-F3F8-4B37-B92C-9A4FC486C59E}" dt="2023-05-28T17:10:40.825" v="25" actId="47"/>
        <pc:sldMkLst>
          <pc:docMk/>
          <pc:sldMk cId="1073139634" sldId="461"/>
        </pc:sldMkLst>
      </pc:sldChg>
      <pc:sldChg chg="del">
        <pc:chgData name="Chittaranjan Hens" userId="6fc03958433e8a43" providerId="LiveId" clId="{57664407-F3F8-4B37-B92C-9A4FC486C59E}" dt="2023-05-28T17:10:40.194" v="22" actId="47"/>
        <pc:sldMkLst>
          <pc:docMk/>
          <pc:sldMk cId="4176700179" sldId="462"/>
        </pc:sldMkLst>
      </pc:sldChg>
      <pc:sldChg chg="del">
        <pc:chgData name="Chittaranjan Hens" userId="6fc03958433e8a43" providerId="LiveId" clId="{57664407-F3F8-4B37-B92C-9A4FC486C59E}" dt="2023-05-28T17:10:40.411" v="23" actId="47"/>
        <pc:sldMkLst>
          <pc:docMk/>
          <pc:sldMk cId="218071010" sldId="463"/>
        </pc:sldMkLst>
      </pc:sldChg>
      <pc:sldChg chg="del">
        <pc:chgData name="Chittaranjan Hens" userId="6fc03958433e8a43" providerId="LiveId" clId="{57664407-F3F8-4B37-B92C-9A4FC486C59E}" dt="2023-05-28T17:10:40.615" v="24" actId="47"/>
        <pc:sldMkLst>
          <pc:docMk/>
          <pc:sldMk cId="2883043224" sldId="465"/>
        </pc:sldMkLst>
      </pc:sldChg>
      <pc:sldChg chg="del">
        <pc:chgData name="Chittaranjan Hens" userId="6fc03958433e8a43" providerId="LiveId" clId="{57664407-F3F8-4B37-B92C-9A4FC486C59E}" dt="2023-05-28T17:10:41.025" v="26" actId="47"/>
        <pc:sldMkLst>
          <pc:docMk/>
          <pc:sldMk cId="3289814112" sldId="467"/>
        </pc:sldMkLst>
      </pc:sldChg>
      <pc:sldChg chg="del">
        <pc:chgData name="Chittaranjan Hens" userId="6fc03958433e8a43" providerId="LiveId" clId="{57664407-F3F8-4B37-B92C-9A4FC486C59E}" dt="2023-05-28T17:10:41.239" v="27" actId="47"/>
        <pc:sldMkLst>
          <pc:docMk/>
          <pc:sldMk cId="3264043319" sldId="468"/>
        </pc:sldMkLst>
      </pc:sldChg>
      <pc:sldChg chg="del">
        <pc:chgData name="Chittaranjan Hens" userId="6fc03958433e8a43" providerId="LiveId" clId="{57664407-F3F8-4B37-B92C-9A4FC486C59E}" dt="2023-05-28T17:10:41.463" v="28" actId="47"/>
        <pc:sldMkLst>
          <pc:docMk/>
          <pc:sldMk cId="3371422658" sldId="470"/>
        </pc:sldMkLst>
      </pc:sldChg>
      <pc:sldChg chg="del">
        <pc:chgData name="Chittaranjan Hens" userId="6fc03958433e8a43" providerId="LiveId" clId="{57664407-F3F8-4B37-B92C-9A4FC486C59E}" dt="2023-05-28T17:10:41.693" v="29" actId="47"/>
        <pc:sldMkLst>
          <pc:docMk/>
          <pc:sldMk cId="2674547104" sldId="472"/>
        </pc:sldMkLst>
      </pc:sldChg>
      <pc:sldChg chg="del">
        <pc:chgData name="Chittaranjan Hens" userId="6fc03958433e8a43" providerId="LiveId" clId="{57664407-F3F8-4B37-B92C-9A4FC486C59E}" dt="2023-05-28T17:10:41.890" v="30" actId="47"/>
        <pc:sldMkLst>
          <pc:docMk/>
          <pc:sldMk cId="1548072914" sldId="473"/>
        </pc:sldMkLst>
      </pc:sldChg>
      <pc:sldChg chg="del">
        <pc:chgData name="Chittaranjan Hens" userId="6fc03958433e8a43" providerId="LiveId" clId="{57664407-F3F8-4B37-B92C-9A4FC486C59E}" dt="2023-05-28T17:10:42.126" v="31" actId="47"/>
        <pc:sldMkLst>
          <pc:docMk/>
          <pc:sldMk cId="2185500387" sldId="474"/>
        </pc:sldMkLst>
      </pc:sldChg>
      <pc:sldChg chg="del">
        <pc:chgData name="Chittaranjan Hens" userId="6fc03958433e8a43" providerId="LiveId" clId="{57664407-F3F8-4B37-B92C-9A4FC486C59E}" dt="2023-05-28T17:10:39.985" v="21" actId="47"/>
        <pc:sldMkLst>
          <pc:docMk/>
          <pc:sldMk cId="510395664" sldId="475"/>
        </pc:sldMkLst>
      </pc:sldChg>
      <pc:sldChg chg="del">
        <pc:chgData name="Chittaranjan Hens" userId="6fc03958433e8a43" providerId="LiveId" clId="{57664407-F3F8-4B37-B92C-9A4FC486C59E}" dt="2023-05-28T17:10:39.586" v="19" actId="47"/>
        <pc:sldMkLst>
          <pc:docMk/>
          <pc:sldMk cId="2187183212" sldId="480"/>
        </pc:sldMkLst>
      </pc:sldChg>
      <pc:sldChg chg="del">
        <pc:chgData name="Chittaranjan Hens" userId="6fc03958433e8a43" providerId="LiveId" clId="{57664407-F3F8-4B37-B92C-9A4FC486C59E}" dt="2023-05-28T17:10:39.769" v="20" actId="47"/>
        <pc:sldMkLst>
          <pc:docMk/>
          <pc:sldMk cId="1282262920" sldId="481"/>
        </pc:sldMkLst>
      </pc:sldChg>
      <pc:sldChg chg="del">
        <pc:chgData name="Chittaranjan Hens" userId="6fc03958433e8a43" providerId="LiveId" clId="{57664407-F3F8-4B37-B92C-9A4FC486C59E}" dt="2023-05-28T17:10:42.419" v="32" actId="47"/>
        <pc:sldMkLst>
          <pc:docMk/>
          <pc:sldMk cId="4294325549" sldId="482"/>
        </pc:sldMkLst>
      </pc:sldChg>
      <pc:sldChg chg="del">
        <pc:chgData name="Chittaranjan Hens" userId="6fc03958433e8a43" providerId="LiveId" clId="{57664407-F3F8-4B37-B92C-9A4FC486C59E}" dt="2023-05-28T17:10:33.706" v="0" actId="47"/>
        <pc:sldMkLst>
          <pc:docMk/>
          <pc:sldMk cId="1950329092" sldId="483"/>
        </pc:sldMkLst>
      </pc:sldChg>
      <pc:sldChg chg="del">
        <pc:chgData name="Chittaranjan Hens" userId="6fc03958433e8a43" providerId="LiveId" clId="{57664407-F3F8-4B37-B92C-9A4FC486C59E}" dt="2023-05-28T17:10:36.162" v="4" actId="47"/>
        <pc:sldMkLst>
          <pc:docMk/>
          <pc:sldMk cId="1241891404" sldId="484"/>
        </pc:sldMkLst>
      </pc:sldChg>
      <pc:sldChg chg="del">
        <pc:chgData name="Chittaranjan Hens" userId="6fc03958433e8a43" providerId="LiveId" clId="{57664407-F3F8-4B37-B92C-9A4FC486C59E}" dt="2023-05-28T17:10:37.105" v="7" actId="47"/>
        <pc:sldMkLst>
          <pc:docMk/>
          <pc:sldMk cId="4157980004" sldId="485"/>
        </pc:sldMkLst>
      </pc:sldChg>
      <pc:sldChg chg="del">
        <pc:chgData name="Chittaranjan Hens" userId="6fc03958433e8a43" providerId="LiveId" clId="{57664407-F3F8-4B37-B92C-9A4FC486C59E}" dt="2023-05-28T17:10:37.576" v="9" actId="47"/>
        <pc:sldMkLst>
          <pc:docMk/>
          <pc:sldMk cId="2865442167" sldId="486"/>
        </pc:sldMkLst>
      </pc:sldChg>
      <pc:sldChg chg="del">
        <pc:chgData name="Chittaranjan Hens" userId="6fc03958433e8a43" providerId="LiveId" clId="{57664407-F3F8-4B37-B92C-9A4FC486C59E}" dt="2023-05-28T17:10:38.310" v="13" actId="47"/>
        <pc:sldMkLst>
          <pc:docMk/>
          <pc:sldMk cId="2517978801" sldId="487"/>
        </pc:sldMkLst>
      </pc:sldChg>
      <pc:sldChg chg="del">
        <pc:chgData name="Chittaranjan Hens" userId="6fc03958433e8a43" providerId="LiveId" clId="{57664407-F3F8-4B37-B92C-9A4FC486C59E}" dt="2023-05-28T17:10:38.946" v="16" actId="47"/>
        <pc:sldMkLst>
          <pc:docMk/>
          <pc:sldMk cId="1542270385" sldId="488"/>
        </pc:sldMkLst>
      </pc:sldChg>
    </pc:docChg>
  </pc:docChgLst>
  <pc:docChgLst>
    <pc:chgData name="Chittaranjan Hens" userId="6fc03958433e8a43" providerId="LiveId" clId="{BAF5217A-4785-44C5-914D-C0DCF71AE3A9}"/>
    <pc:docChg chg="undo custSel addSld delSld modSld">
      <pc:chgData name="Chittaranjan Hens" userId="6fc03958433e8a43" providerId="LiveId" clId="{BAF5217A-4785-44C5-914D-C0DCF71AE3A9}" dt="2023-01-30T04:19:15.847" v="373"/>
      <pc:docMkLst>
        <pc:docMk/>
      </pc:docMkLst>
      <pc:sldChg chg="addSp modSp mod">
        <pc:chgData name="Chittaranjan Hens" userId="6fc03958433e8a43" providerId="LiveId" clId="{BAF5217A-4785-44C5-914D-C0DCF71AE3A9}" dt="2023-01-30T03:33:40.049" v="105" actId="207"/>
        <pc:sldMkLst>
          <pc:docMk/>
          <pc:sldMk cId="0" sldId="387"/>
        </pc:sldMkLst>
        <pc:spChg chg="add mod">
          <ac:chgData name="Chittaranjan Hens" userId="6fc03958433e8a43" providerId="LiveId" clId="{BAF5217A-4785-44C5-914D-C0DCF71AE3A9}" dt="2023-01-30T03:33:40.049" v="105" actId="207"/>
          <ac:spMkLst>
            <pc:docMk/>
            <pc:sldMk cId="0" sldId="387"/>
            <ac:spMk id="2" creationId="{621A1555-7226-F014-0069-39A86A51C250}"/>
          </ac:spMkLst>
        </pc:spChg>
        <pc:spChg chg="mod">
          <ac:chgData name="Chittaranjan Hens" userId="6fc03958433e8a43" providerId="LiveId" clId="{BAF5217A-4785-44C5-914D-C0DCF71AE3A9}" dt="2023-01-30T03:32:29.019" v="77" actId="20577"/>
          <ac:spMkLst>
            <pc:docMk/>
            <pc:sldMk cId="0" sldId="387"/>
            <ac:spMk id="5130" creationId="{2059CBC7-5FD0-363E-A717-16CCAF84FCF2}"/>
          </ac:spMkLst>
        </pc:spChg>
      </pc:sldChg>
      <pc:sldChg chg="addSp delSp modSp mod">
        <pc:chgData name="Chittaranjan Hens" userId="6fc03958433e8a43" providerId="LiveId" clId="{BAF5217A-4785-44C5-914D-C0DCF71AE3A9}" dt="2023-01-30T03:34:13.883" v="109" actId="478"/>
        <pc:sldMkLst>
          <pc:docMk/>
          <pc:sldMk cId="285416135" sldId="389"/>
        </pc:sldMkLst>
        <pc:spChg chg="add mod">
          <ac:chgData name="Chittaranjan Hens" userId="6fc03958433e8a43" providerId="LiveId" clId="{BAF5217A-4785-44C5-914D-C0DCF71AE3A9}" dt="2023-01-30T03:34:11.459" v="108" actId="1076"/>
          <ac:spMkLst>
            <pc:docMk/>
            <pc:sldMk cId="285416135" sldId="389"/>
            <ac:spMk id="2" creationId="{532DE975-FC85-EDD9-0F5A-BE871B3A8F86}"/>
          </ac:spMkLst>
        </pc:spChg>
        <pc:spChg chg="del">
          <ac:chgData name="Chittaranjan Hens" userId="6fc03958433e8a43" providerId="LiveId" clId="{BAF5217A-4785-44C5-914D-C0DCF71AE3A9}" dt="2023-01-30T03:34:13.883" v="109" actId="478"/>
          <ac:spMkLst>
            <pc:docMk/>
            <pc:sldMk cId="285416135" sldId="389"/>
            <ac:spMk id="8" creationId="{F124FB4F-48FB-E3A5-39E0-A052B79C31CC}"/>
          </ac:spMkLst>
        </pc:spChg>
      </pc:sldChg>
      <pc:sldChg chg="addSp modSp mod">
        <pc:chgData name="Chittaranjan Hens" userId="6fc03958433e8a43" providerId="LiveId" clId="{BAF5217A-4785-44C5-914D-C0DCF71AE3A9}" dt="2023-01-30T03:33:47.925" v="106" actId="207"/>
        <pc:sldMkLst>
          <pc:docMk/>
          <pc:sldMk cId="3066498584" sldId="412"/>
        </pc:sldMkLst>
        <pc:spChg chg="add mod">
          <ac:chgData name="Chittaranjan Hens" userId="6fc03958433e8a43" providerId="LiveId" clId="{BAF5217A-4785-44C5-914D-C0DCF71AE3A9}" dt="2023-01-30T03:33:47.925" v="106" actId="207"/>
          <ac:spMkLst>
            <pc:docMk/>
            <pc:sldMk cId="3066498584" sldId="412"/>
            <ac:spMk id="3" creationId="{87325C60-0A16-B31F-2906-C2B1DDEF4A6C}"/>
          </ac:spMkLst>
        </pc:spChg>
      </pc:sldChg>
      <pc:sldChg chg="addSp modSp">
        <pc:chgData name="Chittaranjan Hens" userId="6fc03958433e8a43" providerId="LiveId" clId="{BAF5217A-4785-44C5-914D-C0DCF71AE3A9}" dt="2023-01-30T03:34:34.109" v="110"/>
        <pc:sldMkLst>
          <pc:docMk/>
          <pc:sldMk cId="2718063657" sldId="418"/>
        </pc:sldMkLst>
        <pc:spChg chg="add mod">
          <ac:chgData name="Chittaranjan Hens" userId="6fc03958433e8a43" providerId="LiveId" clId="{BAF5217A-4785-44C5-914D-C0DCF71AE3A9}" dt="2023-01-30T03:34:34.109" v="110"/>
          <ac:spMkLst>
            <pc:docMk/>
            <pc:sldMk cId="2718063657" sldId="418"/>
            <ac:spMk id="2" creationId="{F644BA7E-9658-B466-C0B4-FCE79654518A}"/>
          </ac:spMkLst>
        </pc:spChg>
      </pc:sldChg>
      <pc:sldChg chg="delSp mod delAnim">
        <pc:chgData name="Chittaranjan Hens" userId="6fc03958433e8a43" providerId="LiveId" clId="{BAF5217A-4785-44C5-914D-C0DCF71AE3A9}" dt="2023-01-30T03:47:40.410" v="112" actId="478"/>
        <pc:sldMkLst>
          <pc:docMk/>
          <pc:sldMk cId="1626102158" sldId="470"/>
        </pc:sldMkLst>
        <pc:picChg chg="del">
          <ac:chgData name="Chittaranjan Hens" userId="6fc03958433e8a43" providerId="LiveId" clId="{BAF5217A-4785-44C5-914D-C0DCF71AE3A9}" dt="2023-01-30T03:47:40.410" v="112" actId="478"/>
          <ac:picMkLst>
            <pc:docMk/>
            <pc:sldMk cId="1626102158" sldId="470"/>
            <ac:picMk id="5" creationId="{63F953E1-C1E0-E71C-D6AC-A83AD09062FF}"/>
          </ac:picMkLst>
        </pc:picChg>
      </pc:sldChg>
      <pc:sldChg chg="modSp mod">
        <pc:chgData name="Chittaranjan Hens" userId="6fc03958433e8a43" providerId="LiveId" clId="{BAF5217A-4785-44C5-914D-C0DCF71AE3A9}" dt="2023-01-30T03:51:13.222" v="114" actId="1076"/>
        <pc:sldMkLst>
          <pc:docMk/>
          <pc:sldMk cId="1387844827" sldId="474"/>
        </pc:sldMkLst>
        <pc:picChg chg="mod">
          <ac:chgData name="Chittaranjan Hens" userId="6fc03958433e8a43" providerId="LiveId" clId="{BAF5217A-4785-44C5-914D-C0DCF71AE3A9}" dt="2023-01-30T03:51:13.222" v="114" actId="1076"/>
          <ac:picMkLst>
            <pc:docMk/>
            <pc:sldMk cId="1387844827" sldId="474"/>
            <ac:picMk id="6" creationId="{57942462-6F5C-7B9E-F6D3-59F5F3C7B2E5}"/>
          </ac:picMkLst>
        </pc:picChg>
      </pc:sldChg>
      <pc:sldChg chg="del">
        <pc:chgData name="Chittaranjan Hens" userId="6fc03958433e8a43" providerId="LiveId" clId="{BAF5217A-4785-44C5-914D-C0DCF71AE3A9}" dt="2023-01-29T17:57:37.088" v="6" actId="47"/>
        <pc:sldMkLst>
          <pc:docMk/>
          <pc:sldMk cId="3455243882" sldId="475"/>
        </pc:sldMkLst>
      </pc:sldChg>
      <pc:sldChg chg="del">
        <pc:chgData name="Chittaranjan Hens" userId="6fc03958433e8a43" providerId="LiveId" clId="{BAF5217A-4785-44C5-914D-C0DCF71AE3A9}" dt="2023-01-29T17:57:25.906" v="5" actId="47"/>
        <pc:sldMkLst>
          <pc:docMk/>
          <pc:sldMk cId="969092816" sldId="476"/>
        </pc:sldMkLst>
      </pc:sldChg>
      <pc:sldChg chg="del">
        <pc:chgData name="Chittaranjan Hens" userId="6fc03958433e8a43" providerId="LiveId" clId="{BAF5217A-4785-44C5-914D-C0DCF71AE3A9}" dt="2023-01-29T17:58:56.528" v="7" actId="47"/>
        <pc:sldMkLst>
          <pc:docMk/>
          <pc:sldMk cId="2060000503" sldId="477"/>
        </pc:sldMkLst>
      </pc:sldChg>
      <pc:sldChg chg="modSp mod">
        <pc:chgData name="Chittaranjan Hens" userId="6fc03958433e8a43" providerId="LiveId" clId="{BAF5217A-4785-44C5-914D-C0DCF71AE3A9}" dt="2023-01-30T03:52:39.970" v="118" actId="1076"/>
        <pc:sldMkLst>
          <pc:docMk/>
          <pc:sldMk cId="3726892099" sldId="478"/>
        </pc:sldMkLst>
        <pc:spChg chg="mod">
          <ac:chgData name="Chittaranjan Hens" userId="6fc03958433e8a43" providerId="LiveId" clId="{BAF5217A-4785-44C5-914D-C0DCF71AE3A9}" dt="2023-01-30T03:52:39.970" v="118" actId="1076"/>
          <ac:spMkLst>
            <pc:docMk/>
            <pc:sldMk cId="3726892099" sldId="478"/>
            <ac:spMk id="7" creationId="{00000000-0000-0000-0000-000000000000}"/>
          </ac:spMkLst>
        </pc:spChg>
        <pc:picChg chg="mod">
          <ac:chgData name="Chittaranjan Hens" userId="6fc03958433e8a43" providerId="LiveId" clId="{BAF5217A-4785-44C5-914D-C0DCF71AE3A9}" dt="2023-01-30T03:52:33.888" v="117" actId="1076"/>
          <ac:picMkLst>
            <pc:docMk/>
            <pc:sldMk cId="3726892099" sldId="478"/>
            <ac:picMk id="2" creationId="{D46632B5-BEDB-5424-58D9-B31AA1BB1767}"/>
          </ac:picMkLst>
        </pc:picChg>
      </pc:sldChg>
      <pc:sldChg chg="addSp modSp mod modAnim">
        <pc:chgData name="Chittaranjan Hens" userId="6fc03958433e8a43" providerId="LiveId" clId="{BAF5217A-4785-44C5-914D-C0DCF71AE3A9}" dt="2023-01-30T03:57:11.719" v="259" actId="20577"/>
        <pc:sldMkLst>
          <pc:docMk/>
          <pc:sldMk cId="903028763" sldId="480"/>
        </pc:sldMkLst>
        <pc:spChg chg="add mod">
          <ac:chgData name="Chittaranjan Hens" userId="6fc03958433e8a43" providerId="LiveId" clId="{BAF5217A-4785-44C5-914D-C0DCF71AE3A9}" dt="2023-01-30T03:57:11.719" v="259" actId="20577"/>
          <ac:spMkLst>
            <pc:docMk/>
            <pc:sldMk cId="903028763" sldId="480"/>
            <ac:spMk id="3" creationId="{6DDE27EF-4FF1-99D7-9D4B-8767B389D4F7}"/>
          </ac:spMkLst>
        </pc:spChg>
        <pc:picChg chg="mod">
          <ac:chgData name="Chittaranjan Hens" userId="6fc03958433e8a43" providerId="LiveId" clId="{BAF5217A-4785-44C5-914D-C0DCF71AE3A9}" dt="2023-01-30T03:54:59.348" v="123" actId="1076"/>
          <ac:picMkLst>
            <pc:docMk/>
            <pc:sldMk cId="903028763" sldId="480"/>
            <ac:picMk id="2" creationId="{D46632B5-BEDB-5424-58D9-B31AA1BB1767}"/>
          </ac:picMkLst>
        </pc:picChg>
      </pc:sldChg>
      <pc:sldChg chg="modAnim">
        <pc:chgData name="Chittaranjan Hens" userId="6fc03958433e8a43" providerId="LiveId" clId="{BAF5217A-4785-44C5-914D-C0DCF71AE3A9}" dt="2023-01-30T03:51:52.580" v="116"/>
        <pc:sldMkLst>
          <pc:docMk/>
          <pc:sldMk cId="275163279" sldId="482"/>
        </pc:sldMkLst>
      </pc:sldChg>
      <pc:sldChg chg="add">
        <pc:chgData name="Chittaranjan Hens" userId="6fc03958433e8a43" providerId="LiveId" clId="{BAF5217A-4785-44C5-914D-C0DCF71AE3A9}" dt="2023-01-30T03:47:34.886" v="111"/>
        <pc:sldMkLst>
          <pc:docMk/>
          <pc:sldMk cId="1282371320" sldId="483"/>
        </pc:sldMkLst>
      </pc:sldChg>
      <pc:sldChg chg="addSp delSp modSp add mod">
        <pc:chgData name="Chittaranjan Hens" userId="6fc03958433e8a43" providerId="LiveId" clId="{BAF5217A-4785-44C5-914D-C0DCF71AE3A9}" dt="2023-01-30T04:07:00.905" v="338" actId="732"/>
        <pc:sldMkLst>
          <pc:docMk/>
          <pc:sldMk cId="3293640932" sldId="484"/>
        </pc:sldMkLst>
        <pc:spChg chg="mod">
          <ac:chgData name="Chittaranjan Hens" userId="6fc03958433e8a43" providerId="LiveId" clId="{BAF5217A-4785-44C5-914D-C0DCF71AE3A9}" dt="2023-01-30T03:59:59.470" v="315" actId="14100"/>
          <ac:spMkLst>
            <pc:docMk/>
            <pc:sldMk cId="3293640932" sldId="484"/>
            <ac:spMk id="2" creationId="{8EFBF971-A446-CBB4-16FA-5E2E2C5903F0}"/>
          </ac:spMkLst>
        </pc:spChg>
        <pc:spChg chg="add mod">
          <ac:chgData name="Chittaranjan Hens" userId="6fc03958433e8a43" providerId="LiveId" clId="{BAF5217A-4785-44C5-914D-C0DCF71AE3A9}" dt="2023-01-30T04:06:43.992" v="336" actId="207"/>
          <ac:spMkLst>
            <pc:docMk/>
            <pc:sldMk cId="3293640932" sldId="484"/>
            <ac:spMk id="7" creationId="{82DC60F8-9A85-D2E9-75E2-431F97C4BC9D}"/>
          </ac:spMkLst>
        </pc:spChg>
        <pc:picChg chg="add mod modCrop">
          <ac:chgData name="Chittaranjan Hens" userId="6fc03958433e8a43" providerId="LiveId" clId="{BAF5217A-4785-44C5-914D-C0DCF71AE3A9}" dt="2023-01-30T04:07:00.905" v="338" actId="732"/>
          <ac:picMkLst>
            <pc:docMk/>
            <pc:sldMk cId="3293640932" sldId="484"/>
            <ac:picMk id="5" creationId="{2ACFB47D-973D-62BD-3FB0-89FA88AC5BB0}"/>
          </ac:picMkLst>
        </pc:picChg>
        <pc:picChg chg="del">
          <ac:chgData name="Chittaranjan Hens" userId="6fc03958433e8a43" providerId="LiveId" clId="{BAF5217A-4785-44C5-914D-C0DCF71AE3A9}" dt="2023-01-30T03:59:33.313" v="261" actId="478"/>
          <ac:picMkLst>
            <pc:docMk/>
            <pc:sldMk cId="3293640932" sldId="484"/>
            <ac:picMk id="6" creationId="{57942462-6F5C-7B9E-F6D3-59F5F3C7B2E5}"/>
          </ac:picMkLst>
        </pc:picChg>
      </pc:sldChg>
      <pc:sldChg chg="addSp delSp modSp add mod">
        <pc:chgData name="Chittaranjan Hens" userId="6fc03958433e8a43" providerId="LiveId" clId="{BAF5217A-4785-44C5-914D-C0DCF71AE3A9}" dt="2023-01-30T04:13:58.484" v="343" actId="478"/>
        <pc:sldMkLst>
          <pc:docMk/>
          <pc:sldMk cId="2258000590" sldId="485"/>
        </pc:sldMkLst>
        <pc:spChg chg="add mod">
          <ac:chgData name="Chittaranjan Hens" userId="6fc03958433e8a43" providerId="LiveId" clId="{BAF5217A-4785-44C5-914D-C0DCF71AE3A9}" dt="2023-01-30T04:07:17.581" v="340" actId="1076"/>
          <ac:spMkLst>
            <pc:docMk/>
            <pc:sldMk cId="2258000590" sldId="485"/>
            <ac:spMk id="3" creationId="{59586E11-0704-DCAB-F583-4B451DBFAD0B}"/>
          </ac:spMkLst>
        </pc:spChg>
        <pc:picChg chg="add del mod">
          <ac:chgData name="Chittaranjan Hens" userId="6fc03958433e8a43" providerId="LiveId" clId="{BAF5217A-4785-44C5-914D-C0DCF71AE3A9}" dt="2023-01-30T04:13:58.484" v="343" actId="478"/>
          <ac:picMkLst>
            <pc:docMk/>
            <pc:sldMk cId="2258000590" sldId="485"/>
            <ac:picMk id="7" creationId="{7075C4AF-6ECD-B69C-0E8A-BCA69B2587BD}"/>
          </ac:picMkLst>
        </pc:picChg>
      </pc:sldChg>
      <pc:sldChg chg="addSp delSp modSp add mod modAnim">
        <pc:chgData name="Chittaranjan Hens" userId="6fc03958433e8a43" providerId="LiveId" clId="{BAF5217A-4785-44C5-914D-C0DCF71AE3A9}" dt="2023-01-30T04:18:59.824" v="371"/>
        <pc:sldMkLst>
          <pc:docMk/>
          <pc:sldMk cId="3628849433" sldId="486"/>
        </pc:sldMkLst>
        <pc:picChg chg="mod">
          <ac:chgData name="Chittaranjan Hens" userId="6fc03958433e8a43" providerId="LiveId" clId="{BAF5217A-4785-44C5-914D-C0DCF71AE3A9}" dt="2023-01-30T04:14:57.997" v="352" actId="1076"/>
          <ac:picMkLst>
            <pc:docMk/>
            <pc:sldMk cId="3628849433" sldId="486"/>
            <ac:picMk id="4" creationId="{BAC19C6E-1362-8D93-CD6A-1AD50E72579F}"/>
          </ac:picMkLst>
        </pc:picChg>
        <pc:picChg chg="mod">
          <ac:chgData name="Chittaranjan Hens" userId="6fc03958433e8a43" providerId="LiveId" clId="{BAF5217A-4785-44C5-914D-C0DCF71AE3A9}" dt="2023-01-30T04:15:12.075" v="354" actId="14100"/>
          <ac:picMkLst>
            <pc:docMk/>
            <pc:sldMk cId="3628849433" sldId="486"/>
            <ac:picMk id="7" creationId="{7075C4AF-6ECD-B69C-0E8A-BCA69B2587BD}"/>
          </ac:picMkLst>
        </pc:picChg>
        <pc:picChg chg="add mod">
          <ac:chgData name="Chittaranjan Hens" userId="6fc03958433e8a43" providerId="LiveId" clId="{BAF5217A-4785-44C5-914D-C0DCF71AE3A9}" dt="2023-01-30T04:15:15.528" v="355" actId="1076"/>
          <ac:picMkLst>
            <pc:docMk/>
            <pc:sldMk cId="3628849433" sldId="486"/>
            <ac:picMk id="8" creationId="{F2C37136-634A-9EDD-CCE4-202AA0BEADE5}"/>
          </ac:picMkLst>
        </pc:picChg>
        <pc:picChg chg="add del mod">
          <ac:chgData name="Chittaranjan Hens" userId="6fc03958433e8a43" providerId="LiveId" clId="{BAF5217A-4785-44C5-914D-C0DCF71AE3A9}" dt="2023-01-30T04:16:13.999" v="357" actId="478"/>
          <ac:picMkLst>
            <pc:docMk/>
            <pc:sldMk cId="3628849433" sldId="486"/>
            <ac:picMk id="10" creationId="{2F385243-C6B7-96A7-44C7-7EA9AF76BB80}"/>
          </ac:picMkLst>
        </pc:picChg>
        <pc:cxnChg chg="add mod">
          <ac:chgData name="Chittaranjan Hens" userId="6fc03958433e8a43" providerId="LiveId" clId="{BAF5217A-4785-44C5-914D-C0DCF71AE3A9}" dt="2023-01-30T04:18:48.397" v="370" actId="208"/>
          <ac:cxnSpMkLst>
            <pc:docMk/>
            <pc:sldMk cId="3628849433" sldId="486"/>
            <ac:cxnSpMk id="12" creationId="{FDD3F487-99C3-5047-5CA3-7F61F2F87118}"/>
          </ac:cxnSpMkLst>
        </pc:cxnChg>
      </pc:sldChg>
      <pc:sldChg chg="addSp modSp add mod modAnim">
        <pc:chgData name="Chittaranjan Hens" userId="6fc03958433e8a43" providerId="LiveId" clId="{BAF5217A-4785-44C5-914D-C0DCF71AE3A9}" dt="2023-01-30T04:19:15.847" v="373"/>
        <pc:sldMkLst>
          <pc:docMk/>
          <pc:sldMk cId="2673504197" sldId="487"/>
        </pc:sldMkLst>
        <pc:picChg chg="add mod">
          <ac:chgData name="Chittaranjan Hens" userId="6fc03958433e8a43" providerId="LiveId" clId="{BAF5217A-4785-44C5-914D-C0DCF71AE3A9}" dt="2023-01-30T04:17:53.743" v="365" actId="962"/>
          <ac:picMkLst>
            <pc:docMk/>
            <pc:sldMk cId="2673504197" sldId="487"/>
            <ac:picMk id="9" creationId="{61FE7019-AAC0-A863-6C9D-691E8F09B30E}"/>
          </ac:picMkLst>
        </pc:picChg>
        <pc:cxnChg chg="add mod">
          <ac:chgData name="Chittaranjan Hens" userId="6fc03958433e8a43" providerId="LiveId" clId="{BAF5217A-4785-44C5-914D-C0DCF71AE3A9}" dt="2023-01-30T04:19:10.496" v="372"/>
          <ac:cxnSpMkLst>
            <pc:docMk/>
            <pc:sldMk cId="2673504197" sldId="487"/>
            <ac:cxnSpMk id="10" creationId="{DAC75C66-62A9-F0BF-834D-9677E7BD5E4B}"/>
          </ac:cxnSpMkLst>
        </pc:cxnChg>
      </pc:sldChg>
      <pc:sldChg chg="add del">
        <pc:chgData name="Chittaranjan Hens" userId="6fc03958433e8a43" providerId="LiveId" clId="{BAF5217A-4785-44C5-914D-C0DCF71AE3A9}" dt="2023-01-30T04:17:00.980" v="359"/>
        <pc:sldMkLst>
          <pc:docMk/>
          <pc:sldMk cId="3143287860" sldId="487"/>
        </pc:sldMkLst>
      </pc:sldChg>
      <pc:sldChg chg="add del">
        <pc:chgData name="Chittaranjan Hens" userId="6fc03958433e8a43" providerId="LiveId" clId="{BAF5217A-4785-44C5-914D-C0DCF71AE3A9}" dt="2023-01-30T04:17:38.537" v="362" actId="47"/>
        <pc:sldMkLst>
          <pc:docMk/>
          <pc:sldMk cId="2441009819" sldId="488"/>
        </pc:sldMkLst>
      </pc:sldChg>
    </pc:docChg>
  </pc:docChgLst>
  <pc:docChgLst>
    <pc:chgData name="Chittaranjan Hens" userId="6fc03958433e8a43" providerId="LiveId" clId="{AE445185-F013-4E27-B402-5F71FF9385C1}"/>
    <pc:docChg chg="undo custSel addSld delSld modSld sldOrd">
      <pc:chgData name="Chittaranjan Hens" userId="6fc03958433e8a43" providerId="LiveId" clId="{AE445185-F013-4E27-B402-5F71FF9385C1}" dt="2023-01-04T04:54:16.229" v="1661" actId="20577"/>
      <pc:docMkLst>
        <pc:docMk/>
      </pc:docMkLst>
      <pc:sldChg chg="addSp delSp modSp mod">
        <pc:chgData name="Chittaranjan Hens" userId="6fc03958433e8a43" providerId="LiveId" clId="{AE445185-F013-4E27-B402-5F71FF9385C1}" dt="2023-01-03T06:41:34.968" v="11" actId="478"/>
        <pc:sldMkLst>
          <pc:docMk/>
          <pc:sldMk cId="1314684922" sldId="265"/>
        </pc:sldMkLst>
        <pc:spChg chg="del">
          <ac:chgData name="Chittaranjan Hens" userId="6fc03958433e8a43" providerId="LiveId" clId="{AE445185-F013-4E27-B402-5F71FF9385C1}" dt="2023-01-03T06:41:34.968" v="11" actId="478"/>
          <ac:spMkLst>
            <pc:docMk/>
            <pc:sldMk cId="1314684922" sldId="265"/>
            <ac:spMk id="10" creationId="{1C15AE70-CE66-C80A-3774-62D466699564}"/>
          </ac:spMkLst>
        </pc:spChg>
        <pc:spChg chg="add del mod">
          <ac:chgData name="Chittaranjan Hens" userId="6fc03958433e8a43" providerId="LiveId" clId="{AE445185-F013-4E27-B402-5F71FF9385C1}" dt="2023-01-03T06:41:34.968" v="11" actId="478"/>
          <ac:spMkLst>
            <pc:docMk/>
            <pc:sldMk cId="1314684922" sldId="265"/>
            <ac:spMk id="11" creationId="{1FF2F98F-485E-1D68-FF73-11DB93DEC4A1}"/>
          </ac:spMkLst>
        </pc:spChg>
      </pc:sldChg>
      <pc:sldChg chg="add ord">
        <pc:chgData name="Chittaranjan Hens" userId="6fc03958433e8a43" providerId="LiveId" clId="{AE445185-F013-4E27-B402-5F71FF9385C1}" dt="2023-01-03T15:25:11.307" v="692"/>
        <pc:sldMkLst>
          <pc:docMk/>
          <pc:sldMk cId="3796521375" sldId="266"/>
        </pc:sldMkLst>
      </pc:sldChg>
      <pc:sldChg chg="addSp delSp modSp del mod">
        <pc:chgData name="Chittaranjan Hens" userId="6fc03958433e8a43" providerId="LiveId" clId="{AE445185-F013-4E27-B402-5F71FF9385C1}" dt="2023-01-03T15:24:55.888" v="689" actId="2696"/>
        <pc:sldMkLst>
          <pc:docMk/>
          <pc:sldMk cId="4274601899" sldId="266"/>
        </pc:sldMkLst>
        <pc:spChg chg="del mod">
          <ac:chgData name="Chittaranjan Hens" userId="6fc03958433e8a43" providerId="LiveId" clId="{AE445185-F013-4E27-B402-5F71FF9385C1}" dt="2023-01-03T06:42:06.344" v="16" actId="21"/>
          <ac:spMkLst>
            <pc:docMk/>
            <pc:sldMk cId="4274601899" sldId="266"/>
            <ac:spMk id="3" creationId="{59453772-5ED0-36E9-D627-C209C17A9569}"/>
          </ac:spMkLst>
        </pc:spChg>
        <pc:spChg chg="del mod ord">
          <ac:chgData name="Chittaranjan Hens" userId="6fc03958433e8a43" providerId="LiveId" clId="{AE445185-F013-4E27-B402-5F71FF9385C1}" dt="2023-01-03T06:44:36.339" v="51" actId="478"/>
          <ac:spMkLst>
            <pc:docMk/>
            <pc:sldMk cId="4274601899" sldId="266"/>
            <ac:spMk id="7" creationId="{21117221-805A-A307-A95D-5DE83F3C60CF}"/>
          </ac:spMkLst>
        </pc:spChg>
        <pc:spChg chg="del">
          <ac:chgData name="Chittaranjan Hens" userId="6fc03958433e8a43" providerId="LiveId" clId="{AE445185-F013-4E27-B402-5F71FF9385C1}" dt="2023-01-03T06:41:47.840" v="12" actId="478"/>
          <ac:spMkLst>
            <pc:docMk/>
            <pc:sldMk cId="4274601899" sldId="266"/>
            <ac:spMk id="8" creationId="{25DB9404-1245-DBD1-0A6B-C45569333CB3}"/>
          </ac:spMkLst>
        </pc:spChg>
        <pc:spChg chg="del mod ord">
          <ac:chgData name="Chittaranjan Hens" userId="6fc03958433e8a43" providerId="LiveId" clId="{AE445185-F013-4E27-B402-5F71FF9385C1}" dt="2023-01-03T06:44:36.339" v="51" actId="478"/>
          <ac:spMkLst>
            <pc:docMk/>
            <pc:sldMk cId="4274601899" sldId="266"/>
            <ac:spMk id="10" creationId="{766FA964-726A-3589-C687-AAAD5C196735}"/>
          </ac:spMkLst>
        </pc:spChg>
        <pc:spChg chg="del">
          <ac:chgData name="Chittaranjan Hens" userId="6fc03958433e8a43" providerId="LiveId" clId="{AE445185-F013-4E27-B402-5F71FF9385C1}" dt="2023-01-03T06:45:32.552" v="67" actId="21"/>
          <ac:spMkLst>
            <pc:docMk/>
            <pc:sldMk cId="4274601899" sldId="266"/>
            <ac:spMk id="11" creationId="{978A99B9-EEDA-CD51-30CA-B2D8090E258D}"/>
          </ac:spMkLst>
        </pc:spChg>
        <pc:spChg chg="mod ord">
          <ac:chgData name="Chittaranjan Hens" userId="6fc03958433e8a43" providerId="LiveId" clId="{AE445185-F013-4E27-B402-5F71FF9385C1}" dt="2023-01-03T06:45:06.255" v="60" actId="164"/>
          <ac:spMkLst>
            <pc:docMk/>
            <pc:sldMk cId="4274601899" sldId="266"/>
            <ac:spMk id="12" creationId="{91DB39D1-498E-B306-B9F3-0694A13EF8C2}"/>
          </ac:spMkLst>
        </pc:spChg>
        <pc:spChg chg="mod ord">
          <ac:chgData name="Chittaranjan Hens" userId="6fc03958433e8a43" providerId="LiveId" clId="{AE445185-F013-4E27-B402-5F71FF9385C1}" dt="2023-01-03T06:45:06.255" v="60" actId="164"/>
          <ac:spMkLst>
            <pc:docMk/>
            <pc:sldMk cId="4274601899" sldId="266"/>
            <ac:spMk id="13" creationId="{F0ADBD19-E508-4250-4278-575CC9BED2B4}"/>
          </ac:spMkLst>
        </pc:spChg>
        <pc:spChg chg="mod ord">
          <ac:chgData name="Chittaranjan Hens" userId="6fc03958433e8a43" providerId="LiveId" clId="{AE445185-F013-4E27-B402-5F71FF9385C1}" dt="2023-01-03T06:45:06.255" v="60" actId="164"/>
          <ac:spMkLst>
            <pc:docMk/>
            <pc:sldMk cId="4274601899" sldId="266"/>
            <ac:spMk id="14" creationId="{8C2EB2F2-7470-CC07-0F64-3FB8D76B09A0}"/>
          </ac:spMkLst>
        </pc:spChg>
        <pc:spChg chg="mod ord">
          <ac:chgData name="Chittaranjan Hens" userId="6fc03958433e8a43" providerId="LiveId" clId="{AE445185-F013-4E27-B402-5F71FF9385C1}" dt="2023-01-03T06:45:06.255" v="60" actId="164"/>
          <ac:spMkLst>
            <pc:docMk/>
            <pc:sldMk cId="4274601899" sldId="266"/>
            <ac:spMk id="15" creationId="{6A610DD8-6ABF-7D1F-4A23-25E0E99E5295}"/>
          </ac:spMkLst>
        </pc:spChg>
        <pc:spChg chg="mod ord">
          <ac:chgData name="Chittaranjan Hens" userId="6fc03958433e8a43" providerId="LiveId" clId="{AE445185-F013-4E27-B402-5F71FF9385C1}" dt="2023-01-03T06:45:06.255" v="60" actId="164"/>
          <ac:spMkLst>
            <pc:docMk/>
            <pc:sldMk cId="4274601899" sldId="266"/>
            <ac:spMk id="16" creationId="{CF3FE3C4-B51C-B428-FFF8-CD492169AF83}"/>
          </ac:spMkLst>
        </pc:spChg>
        <pc:spChg chg="add mod">
          <ac:chgData name="Chittaranjan Hens" userId="6fc03958433e8a43" providerId="LiveId" clId="{AE445185-F013-4E27-B402-5F71FF9385C1}" dt="2023-01-03T13:23:25.895" v="221" actId="14100"/>
          <ac:spMkLst>
            <pc:docMk/>
            <pc:sldMk cId="4274601899" sldId="266"/>
            <ac:spMk id="17" creationId="{F85CD333-F927-35AD-9B26-D704E9D39C34}"/>
          </ac:spMkLst>
        </pc:spChg>
        <pc:spChg chg="add del">
          <ac:chgData name="Chittaranjan Hens" userId="6fc03958433e8a43" providerId="LiveId" clId="{AE445185-F013-4E27-B402-5F71FF9385C1}" dt="2023-01-03T06:43:52.593" v="37" actId="22"/>
          <ac:spMkLst>
            <pc:docMk/>
            <pc:sldMk cId="4274601899" sldId="266"/>
            <ac:spMk id="20" creationId="{021ED659-DC64-0E44-18A8-1931844FF528}"/>
          </ac:spMkLst>
        </pc:spChg>
        <pc:spChg chg="add mod">
          <ac:chgData name="Chittaranjan Hens" userId="6fc03958433e8a43" providerId="LiveId" clId="{AE445185-F013-4E27-B402-5F71FF9385C1}" dt="2023-01-03T08:15:42.321" v="154" actId="1035"/>
          <ac:spMkLst>
            <pc:docMk/>
            <pc:sldMk cId="4274601899" sldId="266"/>
            <ac:spMk id="24" creationId="{E306A1FA-A972-6880-8A1D-886D17FD3054}"/>
          </ac:spMkLst>
        </pc:spChg>
        <pc:grpChg chg="add mod">
          <ac:chgData name="Chittaranjan Hens" userId="6fc03958433e8a43" providerId="LiveId" clId="{AE445185-F013-4E27-B402-5F71FF9385C1}" dt="2023-01-03T06:44:02.730" v="42" actId="164"/>
          <ac:grpSpMkLst>
            <pc:docMk/>
            <pc:sldMk cId="4274601899" sldId="266"/>
            <ac:grpSpMk id="18" creationId="{25BF2DC3-10D6-FC72-3104-D5F24AB381BD}"/>
          </ac:grpSpMkLst>
        </pc:grpChg>
        <pc:grpChg chg="add del mod">
          <ac:chgData name="Chittaranjan Hens" userId="6fc03958433e8a43" providerId="LiveId" clId="{AE445185-F013-4E27-B402-5F71FF9385C1}" dt="2023-01-03T06:45:08.930" v="61" actId="21"/>
          <ac:grpSpMkLst>
            <pc:docMk/>
            <pc:sldMk cId="4274601899" sldId="266"/>
            <ac:grpSpMk id="21" creationId="{A2257C63-0EBF-CE02-386E-1093E3FF90CE}"/>
          </ac:grpSpMkLst>
        </pc:grpChg>
        <pc:picChg chg="mod">
          <ac:chgData name="Chittaranjan Hens" userId="6fc03958433e8a43" providerId="LiveId" clId="{AE445185-F013-4E27-B402-5F71FF9385C1}" dt="2023-01-03T06:44:57.166" v="59" actId="1076"/>
          <ac:picMkLst>
            <pc:docMk/>
            <pc:sldMk cId="4274601899" sldId="266"/>
            <ac:picMk id="4" creationId="{A77CDD2A-AFD3-0864-6D67-957A858D6745}"/>
          </ac:picMkLst>
        </pc:picChg>
        <pc:picChg chg="add mod">
          <ac:chgData name="Chittaranjan Hens" userId="6fc03958433e8a43" providerId="LiveId" clId="{AE445185-F013-4E27-B402-5F71FF9385C1}" dt="2023-01-03T08:15:42.321" v="154" actId="1035"/>
          <ac:picMkLst>
            <pc:docMk/>
            <pc:sldMk cId="4274601899" sldId="266"/>
            <ac:picMk id="23" creationId="{58A8FC9A-94B9-BF69-48DB-4E451979AE26}"/>
          </ac:picMkLst>
        </pc:picChg>
      </pc:sldChg>
      <pc:sldChg chg="modSp add mod">
        <pc:chgData name="Chittaranjan Hens" userId="6fc03958433e8a43" providerId="LiveId" clId="{AE445185-F013-4E27-B402-5F71FF9385C1}" dt="2023-01-03T06:42:32.750" v="26" actId="6549"/>
        <pc:sldMkLst>
          <pc:docMk/>
          <pc:sldMk cId="2025591606" sldId="267"/>
        </pc:sldMkLst>
        <pc:spChg chg="mod">
          <ac:chgData name="Chittaranjan Hens" userId="6fc03958433e8a43" providerId="LiveId" clId="{AE445185-F013-4E27-B402-5F71FF9385C1}" dt="2023-01-03T06:42:22.654" v="19" actId="1076"/>
          <ac:spMkLst>
            <pc:docMk/>
            <pc:sldMk cId="2025591606" sldId="267"/>
            <ac:spMk id="10" creationId="{1C15AE70-CE66-C80A-3774-62D466699564}"/>
          </ac:spMkLst>
        </pc:spChg>
        <pc:spChg chg="mod">
          <ac:chgData name="Chittaranjan Hens" userId="6fc03958433e8a43" providerId="LiveId" clId="{AE445185-F013-4E27-B402-5F71FF9385C1}" dt="2023-01-03T06:42:32.750" v="26" actId="6549"/>
          <ac:spMkLst>
            <pc:docMk/>
            <pc:sldMk cId="2025591606" sldId="267"/>
            <ac:spMk id="11" creationId="{1FF2F98F-485E-1D68-FF73-11DB93DEC4A1}"/>
          </ac:spMkLst>
        </pc:spChg>
        <pc:picChg chg="mod">
          <ac:chgData name="Chittaranjan Hens" userId="6fc03958433e8a43" providerId="LiveId" clId="{AE445185-F013-4E27-B402-5F71FF9385C1}" dt="2023-01-03T06:42:13.152" v="18" actId="1076"/>
          <ac:picMkLst>
            <pc:docMk/>
            <pc:sldMk cId="2025591606" sldId="267"/>
            <ac:picMk id="4" creationId="{A77CDD2A-AFD3-0864-6D67-957A858D6745}"/>
          </ac:picMkLst>
        </pc:picChg>
      </pc:sldChg>
      <pc:sldChg chg="add del">
        <pc:chgData name="Chittaranjan Hens" userId="6fc03958433e8a43" providerId="LiveId" clId="{AE445185-F013-4E27-B402-5F71FF9385C1}" dt="2023-01-03T06:42:45.345" v="28" actId="47"/>
        <pc:sldMkLst>
          <pc:docMk/>
          <pc:sldMk cId="4111817403" sldId="268"/>
        </pc:sldMkLst>
      </pc:sldChg>
      <pc:sldChg chg="addSp modSp add mod">
        <pc:chgData name="Chittaranjan Hens" userId="6fc03958433e8a43" providerId="LiveId" clId="{AE445185-F013-4E27-B402-5F71FF9385C1}" dt="2023-01-03T15:05:11.725" v="546" actId="113"/>
        <pc:sldMkLst>
          <pc:docMk/>
          <pc:sldMk cId="2621272481" sldId="269"/>
        </pc:sldMkLst>
        <pc:spChg chg="mod">
          <ac:chgData name="Chittaranjan Hens" userId="6fc03958433e8a43" providerId="LiveId" clId="{AE445185-F013-4E27-B402-5F71FF9385C1}" dt="2023-01-03T06:45:16.510" v="64" actId="1076"/>
          <ac:spMkLst>
            <pc:docMk/>
            <pc:sldMk cId="2621272481" sldId="269"/>
            <ac:spMk id="3" creationId="{365E675B-5074-D82A-47BF-9B36FD17E4CF}"/>
          </ac:spMkLst>
        </pc:spChg>
        <pc:spChg chg="mod">
          <ac:chgData name="Chittaranjan Hens" userId="6fc03958433e8a43" providerId="LiveId" clId="{AE445185-F013-4E27-B402-5F71FF9385C1}" dt="2023-01-03T06:45:12.263" v="62"/>
          <ac:spMkLst>
            <pc:docMk/>
            <pc:sldMk cId="2621272481" sldId="269"/>
            <ac:spMk id="5" creationId="{03484F5C-9F9F-6358-B2D8-ACFEEBDC61A2}"/>
          </ac:spMkLst>
        </pc:spChg>
        <pc:spChg chg="mod">
          <ac:chgData name="Chittaranjan Hens" userId="6fc03958433e8a43" providerId="LiveId" clId="{AE445185-F013-4E27-B402-5F71FF9385C1}" dt="2023-01-03T06:45:12.263" v="62"/>
          <ac:spMkLst>
            <pc:docMk/>
            <pc:sldMk cId="2621272481" sldId="269"/>
            <ac:spMk id="7" creationId="{2FFE1248-5E14-4FCA-9BE5-BF8A2E2195C2}"/>
          </ac:spMkLst>
        </pc:spChg>
        <pc:spChg chg="mod">
          <ac:chgData name="Chittaranjan Hens" userId="6fc03958433e8a43" providerId="LiveId" clId="{AE445185-F013-4E27-B402-5F71FF9385C1}" dt="2023-01-03T06:45:12.263" v="62"/>
          <ac:spMkLst>
            <pc:docMk/>
            <pc:sldMk cId="2621272481" sldId="269"/>
            <ac:spMk id="12" creationId="{5E7BE5E2-7709-8580-24E7-8FBBE2239440}"/>
          </ac:spMkLst>
        </pc:spChg>
        <pc:spChg chg="mod">
          <ac:chgData name="Chittaranjan Hens" userId="6fc03958433e8a43" providerId="LiveId" clId="{AE445185-F013-4E27-B402-5F71FF9385C1}" dt="2023-01-03T06:45:12.263" v="62"/>
          <ac:spMkLst>
            <pc:docMk/>
            <pc:sldMk cId="2621272481" sldId="269"/>
            <ac:spMk id="13" creationId="{74CFC921-1B67-D006-53A5-62B1551A0568}"/>
          </ac:spMkLst>
        </pc:spChg>
        <pc:spChg chg="add mod">
          <ac:chgData name="Chittaranjan Hens" userId="6fc03958433e8a43" providerId="LiveId" clId="{AE445185-F013-4E27-B402-5F71FF9385C1}" dt="2023-01-03T15:05:11.725" v="546" actId="113"/>
          <ac:spMkLst>
            <pc:docMk/>
            <pc:sldMk cId="2621272481" sldId="269"/>
            <ac:spMk id="15" creationId="{0336EEEC-5722-612C-758D-DBD3460019EA}"/>
          </ac:spMkLst>
        </pc:spChg>
        <pc:grpChg chg="add mod">
          <ac:chgData name="Chittaranjan Hens" userId="6fc03958433e8a43" providerId="LiveId" clId="{AE445185-F013-4E27-B402-5F71FF9385C1}" dt="2023-01-03T06:45:20.254" v="65" actId="1076"/>
          <ac:grpSpMkLst>
            <pc:docMk/>
            <pc:sldMk cId="2621272481" sldId="269"/>
            <ac:grpSpMk id="2" creationId="{B2539927-8DD6-3307-9D52-104519A3DCE6}"/>
          </ac:grpSpMkLst>
        </pc:grpChg>
      </pc:sldChg>
      <pc:sldChg chg="addSp modSp add mod">
        <pc:chgData name="Chittaranjan Hens" userId="6fc03958433e8a43" providerId="LiveId" clId="{AE445185-F013-4E27-B402-5F71FF9385C1}" dt="2023-01-03T08:09:42.151" v="123" actId="113"/>
        <pc:sldMkLst>
          <pc:docMk/>
          <pc:sldMk cId="2422123107" sldId="270"/>
        </pc:sldMkLst>
        <pc:spChg chg="add mod">
          <ac:chgData name="Chittaranjan Hens" userId="6fc03958433e8a43" providerId="LiveId" clId="{AE445185-F013-4E27-B402-5F71FF9385C1}" dt="2023-01-03T06:46:13.239" v="79" actId="207"/>
          <ac:spMkLst>
            <pc:docMk/>
            <pc:sldMk cId="2422123107" sldId="270"/>
            <ac:spMk id="14" creationId="{D04A4498-B839-C1B3-8849-6ACCE72D2207}"/>
          </ac:spMkLst>
        </pc:spChg>
        <pc:spChg chg="add mod">
          <ac:chgData name="Chittaranjan Hens" userId="6fc03958433e8a43" providerId="LiveId" clId="{AE445185-F013-4E27-B402-5F71FF9385C1}" dt="2023-01-03T08:09:42.151" v="123" actId="113"/>
          <ac:spMkLst>
            <pc:docMk/>
            <pc:sldMk cId="2422123107" sldId="270"/>
            <ac:spMk id="15" creationId="{551C4FA2-2871-0712-74EC-602E7543608F}"/>
          </ac:spMkLst>
        </pc:spChg>
      </pc:sldChg>
      <pc:sldChg chg="addSp delSp modSp add mod">
        <pc:chgData name="Chittaranjan Hens" userId="6fc03958433e8a43" providerId="LiveId" clId="{AE445185-F013-4E27-B402-5F71FF9385C1}" dt="2023-01-03T06:54:54.817" v="100" actId="1076"/>
        <pc:sldMkLst>
          <pc:docMk/>
          <pc:sldMk cId="1257611884" sldId="271"/>
        </pc:sldMkLst>
        <pc:spChg chg="del">
          <ac:chgData name="Chittaranjan Hens" userId="6fc03958433e8a43" providerId="LiveId" clId="{AE445185-F013-4E27-B402-5F71FF9385C1}" dt="2023-01-03T06:54:02.247" v="92" actId="478"/>
          <ac:spMkLst>
            <pc:docMk/>
            <pc:sldMk cId="1257611884" sldId="271"/>
            <ac:spMk id="14" creationId="{D04A4498-B839-C1B3-8849-6ACCE72D2207}"/>
          </ac:spMkLst>
        </pc:spChg>
        <pc:spChg chg="del">
          <ac:chgData name="Chittaranjan Hens" userId="6fc03958433e8a43" providerId="LiveId" clId="{AE445185-F013-4E27-B402-5F71FF9385C1}" dt="2023-01-03T06:54:02.247" v="92" actId="478"/>
          <ac:spMkLst>
            <pc:docMk/>
            <pc:sldMk cId="1257611884" sldId="271"/>
            <ac:spMk id="15" creationId="{551C4FA2-2871-0712-74EC-602E7543608F}"/>
          </ac:spMkLst>
        </pc:spChg>
        <pc:grpChg chg="del">
          <ac:chgData name="Chittaranjan Hens" userId="6fc03958433e8a43" providerId="LiveId" clId="{AE445185-F013-4E27-B402-5F71FF9385C1}" dt="2023-01-03T06:54:02.247" v="92" actId="478"/>
          <ac:grpSpMkLst>
            <pc:docMk/>
            <pc:sldMk cId="1257611884" sldId="271"/>
            <ac:grpSpMk id="2" creationId="{B2539927-8DD6-3307-9D52-104519A3DCE6}"/>
          </ac:grpSpMkLst>
        </pc:grpChg>
        <pc:picChg chg="add mod">
          <ac:chgData name="Chittaranjan Hens" userId="6fc03958433e8a43" providerId="LiveId" clId="{AE445185-F013-4E27-B402-5F71FF9385C1}" dt="2023-01-03T06:54:54.817" v="100" actId="1076"/>
          <ac:picMkLst>
            <pc:docMk/>
            <pc:sldMk cId="1257611884" sldId="271"/>
            <ac:picMk id="17" creationId="{B9679940-21A7-2F06-671B-47B41B7374D7}"/>
          </ac:picMkLst>
        </pc:picChg>
      </pc:sldChg>
      <pc:sldChg chg="add del ord">
        <pc:chgData name="Chittaranjan Hens" userId="6fc03958433e8a43" providerId="LiveId" clId="{AE445185-F013-4E27-B402-5F71FF9385C1}" dt="2023-01-03T06:53:49.042" v="90" actId="47"/>
        <pc:sldMkLst>
          <pc:docMk/>
          <pc:sldMk cId="1681500069" sldId="271"/>
        </pc:sldMkLst>
      </pc:sldChg>
      <pc:sldChg chg="add del">
        <pc:chgData name="Chittaranjan Hens" userId="6fc03958433e8a43" providerId="LiveId" clId="{AE445185-F013-4E27-B402-5F71FF9385C1}" dt="2023-01-03T08:15:45.427" v="155" actId="47"/>
        <pc:sldMkLst>
          <pc:docMk/>
          <pc:sldMk cId="1088507997" sldId="272"/>
        </pc:sldMkLst>
      </pc:sldChg>
      <pc:sldChg chg="add del">
        <pc:chgData name="Chittaranjan Hens" userId="6fc03958433e8a43" providerId="LiveId" clId="{AE445185-F013-4E27-B402-5F71FF9385C1}" dt="2023-01-03T15:24:23.102" v="685"/>
        <pc:sldMkLst>
          <pc:docMk/>
          <pc:sldMk cId="1930741784" sldId="272"/>
        </pc:sldMkLst>
      </pc:sldChg>
      <pc:sldChg chg="addSp delSp modSp add del mod">
        <pc:chgData name="Chittaranjan Hens" userId="6fc03958433e8a43" providerId="LiveId" clId="{AE445185-F013-4E27-B402-5F71FF9385C1}" dt="2023-01-03T15:24:28.299" v="687" actId="2696"/>
        <pc:sldMkLst>
          <pc:docMk/>
          <pc:sldMk cId="2240524231" sldId="272"/>
        </pc:sldMkLst>
        <pc:spChg chg="add mod">
          <ac:chgData name="Chittaranjan Hens" userId="6fc03958433e8a43" providerId="LiveId" clId="{AE445185-F013-4E27-B402-5F71FF9385C1}" dt="2023-01-03T13:23:52.037" v="225"/>
          <ac:spMkLst>
            <pc:docMk/>
            <pc:sldMk cId="2240524231" sldId="272"/>
            <ac:spMk id="2" creationId="{D10C4AF8-10EE-D278-86D8-4CBE903EE6E1}"/>
          </ac:spMkLst>
        </pc:spChg>
        <pc:spChg chg="add mod">
          <ac:chgData name="Chittaranjan Hens" userId="6fc03958433e8a43" providerId="LiveId" clId="{AE445185-F013-4E27-B402-5F71FF9385C1}" dt="2023-01-03T08:16:18.264" v="174" actId="20577"/>
          <ac:spMkLst>
            <pc:docMk/>
            <pc:sldMk cId="2240524231" sldId="272"/>
            <ac:spMk id="5" creationId="{CA17A4C0-B3F2-8142-5BF9-FDE836BBF1FD}"/>
          </ac:spMkLst>
        </pc:spChg>
        <pc:spChg chg="add mod">
          <ac:chgData name="Chittaranjan Hens" userId="6fc03958433e8a43" providerId="LiveId" clId="{AE445185-F013-4E27-B402-5F71FF9385C1}" dt="2023-01-03T14:52:01.093" v="363"/>
          <ac:spMkLst>
            <pc:docMk/>
            <pc:sldMk cId="2240524231" sldId="272"/>
            <ac:spMk id="6" creationId="{B238F82E-8E39-643D-247C-6367AEA05B3C}"/>
          </ac:spMkLst>
        </pc:spChg>
        <pc:spChg chg="del">
          <ac:chgData name="Chittaranjan Hens" userId="6fc03958433e8a43" providerId="LiveId" clId="{AE445185-F013-4E27-B402-5F71FF9385C1}" dt="2023-01-03T13:23:51.189" v="224" actId="478"/>
          <ac:spMkLst>
            <pc:docMk/>
            <pc:sldMk cId="2240524231" sldId="272"/>
            <ac:spMk id="17" creationId="{F85CD333-F927-35AD-9B26-D704E9D39C34}"/>
          </ac:spMkLst>
        </pc:spChg>
        <pc:picChg chg="add mod">
          <ac:chgData name="Chittaranjan Hens" userId="6fc03958433e8a43" providerId="LiveId" clId="{AE445185-F013-4E27-B402-5F71FF9385C1}" dt="2023-01-03T08:16:06.777" v="158" actId="1076"/>
          <ac:picMkLst>
            <pc:docMk/>
            <pc:sldMk cId="2240524231" sldId="272"/>
            <ac:picMk id="3" creationId="{76786AB1-9ABD-BA47-1911-364617170580}"/>
          </ac:picMkLst>
        </pc:picChg>
        <pc:picChg chg="add mod">
          <ac:chgData name="Chittaranjan Hens" userId="6fc03958433e8a43" providerId="LiveId" clId="{AE445185-F013-4E27-B402-5F71FF9385C1}" dt="2023-01-03T08:17:11.004" v="183" actId="14100"/>
          <ac:picMkLst>
            <pc:docMk/>
            <pc:sldMk cId="2240524231" sldId="272"/>
            <ac:picMk id="7" creationId="{A079B9F1-28F1-38F5-3ADB-7B6DAA1B4435}"/>
          </ac:picMkLst>
        </pc:picChg>
        <pc:picChg chg="add mod">
          <ac:chgData name="Chittaranjan Hens" userId="6fc03958433e8a43" providerId="LiveId" clId="{AE445185-F013-4E27-B402-5F71FF9385C1}" dt="2023-01-03T08:17:14.020" v="184" actId="1076"/>
          <ac:picMkLst>
            <pc:docMk/>
            <pc:sldMk cId="2240524231" sldId="272"/>
            <ac:picMk id="9" creationId="{2B22098B-DA49-43BE-A233-B2E8B83E86FA}"/>
          </ac:picMkLst>
        </pc:picChg>
      </pc:sldChg>
      <pc:sldChg chg="add">
        <pc:chgData name="Chittaranjan Hens" userId="6fc03958433e8a43" providerId="LiveId" clId="{AE445185-F013-4E27-B402-5F71FF9385C1}" dt="2023-01-03T15:24:33.302" v="688"/>
        <pc:sldMkLst>
          <pc:docMk/>
          <pc:sldMk cId="3538302570" sldId="272"/>
        </pc:sldMkLst>
      </pc:sldChg>
      <pc:sldChg chg="add del">
        <pc:chgData name="Chittaranjan Hens" userId="6fc03958433e8a43" providerId="LiveId" clId="{AE445185-F013-4E27-B402-5F71FF9385C1}" dt="2023-01-03T06:54:35.219" v="94" actId="47"/>
        <pc:sldMkLst>
          <pc:docMk/>
          <pc:sldMk cId="3650627411" sldId="272"/>
        </pc:sldMkLst>
      </pc:sldChg>
      <pc:sldChg chg="add">
        <pc:chgData name="Chittaranjan Hens" userId="6fc03958433e8a43" providerId="LiveId" clId="{AE445185-F013-4E27-B402-5F71FF9385C1}" dt="2023-01-03T15:24:33.302" v="688"/>
        <pc:sldMkLst>
          <pc:docMk/>
          <pc:sldMk cId="1697572089" sldId="273"/>
        </pc:sldMkLst>
      </pc:sldChg>
      <pc:sldChg chg="add del">
        <pc:chgData name="Chittaranjan Hens" userId="6fc03958433e8a43" providerId="LiveId" clId="{AE445185-F013-4E27-B402-5F71FF9385C1}" dt="2023-01-03T15:24:23.102" v="685"/>
        <pc:sldMkLst>
          <pc:docMk/>
          <pc:sldMk cId="2452456200" sldId="273"/>
        </pc:sldMkLst>
      </pc:sldChg>
      <pc:sldChg chg="addSp delSp modSp add del mod ord">
        <pc:chgData name="Chittaranjan Hens" userId="6fc03958433e8a43" providerId="LiveId" clId="{AE445185-F013-4E27-B402-5F71FF9385C1}" dt="2023-01-03T15:24:28.299" v="687" actId="2696"/>
        <pc:sldMkLst>
          <pc:docMk/>
          <pc:sldMk cId="3035910966" sldId="273"/>
        </pc:sldMkLst>
        <pc:spChg chg="add mod">
          <ac:chgData name="Chittaranjan Hens" userId="6fc03958433e8a43" providerId="LiveId" clId="{AE445185-F013-4E27-B402-5F71FF9385C1}" dt="2023-01-03T13:23:45.732" v="223"/>
          <ac:spMkLst>
            <pc:docMk/>
            <pc:sldMk cId="3035910966" sldId="273"/>
            <ac:spMk id="2" creationId="{F01E5419-B15D-3966-9A30-175255BF61D7}"/>
          </ac:spMkLst>
        </pc:spChg>
        <pc:spChg chg="del">
          <ac:chgData name="Chittaranjan Hens" userId="6fc03958433e8a43" providerId="LiveId" clId="{AE445185-F013-4E27-B402-5F71FF9385C1}" dt="2023-01-03T13:23:44.964" v="222" actId="478"/>
          <ac:spMkLst>
            <pc:docMk/>
            <pc:sldMk cId="3035910966" sldId="273"/>
            <ac:spMk id="17" creationId="{F85CD333-F927-35AD-9B26-D704E9D39C34}"/>
          </ac:spMkLst>
        </pc:spChg>
        <pc:picChg chg="del">
          <ac:chgData name="Chittaranjan Hens" userId="6fc03958433e8a43" providerId="LiveId" clId="{AE445185-F013-4E27-B402-5F71FF9385C1}" dt="2023-01-03T08:16:43.349" v="178" actId="478"/>
          <ac:picMkLst>
            <pc:docMk/>
            <pc:sldMk cId="3035910966" sldId="273"/>
            <ac:picMk id="7" creationId="{A079B9F1-28F1-38F5-3ADB-7B6DAA1B4435}"/>
          </ac:picMkLst>
        </pc:picChg>
      </pc:sldChg>
      <pc:sldChg chg="add del">
        <pc:chgData name="Chittaranjan Hens" userId="6fc03958433e8a43" providerId="LiveId" clId="{AE445185-F013-4E27-B402-5F71FF9385C1}" dt="2023-01-03T15:24:23.102" v="685"/>
        <pc:sldMkLst>
          <pc:docMk/>
          <pc:sldMk cId="43829636" sldId="274"/>
        </pc:sldMkLst>
      </pc:sldChg>
      <pc:sldChg chg="addSp delSp modSp add del mod">
        <pc:chgData name="Chittaranjan Hens" userId="6fc03958433e8a43" providerId="LiveId" clId="{AE445185-F013-4E27-B402-5F71FF9385C1}" dt="2023-01-03T15:24:28.299" v="687" actId="2696"/>
        <pc:sldMkLst>
          <pc:docMk/>
          <pc:sldMk cId="1845841884" sldId="274"/>
        </pc:sldMkLst>
        <pc:spChg chg="add mod">
          <ac:chgData name="Chittaranjan Hens" userId="6fc03958433e8a43" providerId="LiveId" clId="{AE445185-F013-4E27-B402-5F71FF9385C1}" dt="2023-01-03T13:24:05.030" v="228"/>
          <ac:spMkLst>
            <pc:docMk/>
            <pc:sldMk cId="1845841884" sldId="274"/>
            <ac:spMk id="2" creationId="{727C387C-E3B0-E9E9-EB02-3DA4FD098DCD}"/>
          </ac:spMkLst>
        </pc:spChg>
        <pc:spChg chg="add mod">
          <ac:chgData name="Chittaranjan Hens" userId="6fc03958433e8a43" providerId="LiveId" clId="{AE445185-F013-4E27-B402-5F71FF9385C1}" dt="2023-01-03T08:18:09.342" v="200" actId="20577"/>
          <ac:spMkLst>
            <pc:docMk/>
            <pc:sldMk cId="1845841884" sldId="274"/>
            <ac:spMk id="8" creationId="{B729AFE6-22D4-2F14-22CC-4B984B5292A5}"/>
          </ac:spMkLst>
        </pc:spChg>
        <pc:spChg chg="del mod">
          <ac:chgData name="Chittaranjan Hens" userId="6fc03958433e8a43" providerId="LiveId" clId="{AE445185-F013-4E27-B402-5F71FF9385C1}" dt="2023-01-03T13:24:04.543" v="227" actId="478"/>
          <ac:spMkLst>
            <pc:docMk/>
            <pc:sldMk cId="1845841884" sldId="274"/>
            <ac:spMk id="17" creationId="{F85CD333-F927-35AD-9B26-D704E9D39C34}"/>
          </ac:spMkLst>
        </pc:spChg>
        <pc:picChg chg="add mod">
          <ac:chgData name="Chittaranjan Hens" userId="6fc03958433e8a43" providerId="LiveId" clId="{AE445185-F013-4E27-B402-5F71FF9385C1}" dt="2023-01-03T08:17:56.394" v="188" actId="1076"/>
          <ac:picMkLst>
            <pc:docMk/>
            <pc:sldMk cId="1845841884" sldId="274"/>
            <ac:picMk id="6" creationId="{F6BBAF11-7DAD-2944-1E25-3DE056F6A674}"/>
          </ac:picMkLst>
        </pc:picChg>
      </pc:sldChg>
      <pc:sldChg chg="add">
        <pc:chgData name="Chittaranjan Hens" userId="6fc03958433e8a43" providerId="LiveId" clId="{AE445185-F013-4E27-B402-5F71FF9385C1}" dt="2023-01-03T15:24:33.302" v="688"/>
        <pc:sldMkLst>
          <pc:docMk/>
          <pc:sldMk cId="2777468674" sldId="274"/>
        </pc:sldMkLst>
      </pc:sldChg>
      <pc:sldChg chg="add del">
        <pc:chgData name="Chittaranjan Hens" userId="6fc03958433e8a43" providerId="LiveId" clId="{AE445185-F013-4E27-B402-5F71FF9385C1}" dt="2023-01-03T08:18:59.034" v="202" actId="47"/>
        <pc:sldMkLst>
          <pc:docMk/>
          <pc:sldMk cId="1309992249" sldId="275"/>
        </pc:sldMkLst>
      </pc:sldChg>
      <pc:sldChg chg="addSp delSp modSp add del mod ord">
        <pc:chgData name="Chittaranjan Hens" userId="6fc03958433e8a43" providerId="LiveId" clId="{AE445185-F013-4E27-B402-5F71FF9385C1}" dt="2023-01-03T14:55:48.579" v="416" actId="47"/>
        <pc:sldMkLst>
          <pc:docMk/>
          <pc:sldMk cId="1695690381" sldId="275"/>
        </pc:sldMkLst>
        <pc:spChg chg="add mod">
          <ac:chgData name="Chittaranjan Hens" userId="6fc03958433e8a43" providerId="LiveId" clId="{AE445185-F013-4E27-B402-5F71FF9385C1}" dt="2023-01-03T14:00:48.130" v="259" actId="20577"/>
          <ac:spMkLst>
            <pc:docMk/>
            <pc:sldMk cId="1695690381" sldId="275"/>
            <ac:spMk id="2" creationId="{1BB41B81-F349-E2F1-1D1D-52F0DFAD2D92}"/>
          </ac:spMkLst>
        </pc:spChg>
        <pc:spChg chg="add mod">
          <ac:chgData name="Chittaranjan Hens" userId="6fc03958433e8a43" providerId="LiveId" clId="{AE445185-F013-4E27-B402-5F71FF9385C1}" dt="2023-01-03T14:55:43.376" v="415" actId="1035"/>
          <ac:spMkLst>
            <pc:docMk/>
            <pc:sldMk cId="1695690381" sldId="275"/>
            <ac:spMk id="8" creationId="{B3031689-369D-8916-6267-CA57BCFD9A3D}"/>
          </ac:spMkLst>
        </pc:spChg>
        <pc:spChg chg="add mod">
          <ac:chgData name="Chittaranjan Hens" userId="6fc03958433e8a43" providerId="LiveId" clId="{AE445185-F013-4E27-B402-5F71FF9385C1}" dt="2023-01-03T14:50:10.460" v="354" actId="2711"/>
          <ac:spMkLst>
            <pc:docMk/>
            <pc:sldMk cId="1695690381" sldId="275"/>
            <ac:spMk id="10" creationId="{3451BD7C-1B54-6FF2-B76A-B7C7DD500A59}"/>
          </ac:spMkLst>
        </pc:spChg>
        <pc:spChg chg="add mod">
          <ac:chgData name="Chittaranjan Hens" userId="6fc03958433e8a43" providerId="LiveId" clId="{AE445185-F013-4E27-B402-5F71FF9385C1}" dt="2023-01-03T14:50:01.115" v="353" actId="20577"/>
          <ac:spMkLst>
            <pc:docMk/>
            <pc:sldMk cId="1695690381" sldId="275"/>
            <ac:spMk id="11" creationId="{DFAB6E7D-E103-3FB2-3529-E37ABE77EB96}"/>
          </ac:spMkLst>
        </pc:spChg>
        <pc:spChg chg="add mod">
          <ac:chgData name="Chittaranjan Hens" userId="6fc03958433e8a43" providerId="LiveId" clId="{AE445185-F013-4E27-B402-5F71FF9385C1}" dt="2023-01-03T14:51:29.426" v="362" actId="1076"/>
          <ac:spMkLst>
            <pc:docMk/>
            <pc:sldMk cId="1695690381" sldId="275"/>
            <ac:spMk id="13" creationId="{2DBF2367-129A-618D-C626-3CC27BC10894}"/>
          </ac:spMkLst>
        </pc:spChg>
        <pc:spChg chg="add mod">
          <ac:chgData name="Chittaranjan Hens" userId="6fc03958433e8a43" providerId="LiveId" clId="{AE445185-F013-4E27-B402-5F71FF9385C1}" dt="2023-01-03T14:52:34.965" v="373" actId="20577"/>
          <ac:spMkLst>
            <pc:docMk/>
            <pc:sldMk cId="1695690381" sldId="275"/>
            <ac:spMk id="14" creationId="{D9DDE725-6C80-2BC2-6596-60204E5D9760}"/>
          </ac:spMkLst>
        </pc:spChg>
        <pc:spChg chg="del">
          <ac:chgData name="Chittaranjan Hens" userId="6fc03958433e8a43" providerId="LiveId" clId="{AE445185-F013-4E27-B402-5F71FF9385C1}" dt="2023-01-03T08:19:13.004" v="212" actId="478"/>
          <ac:spMkLst>
            <pc:docMk/>
            <pc:sldMk cId="1695690381" sldId="275"/>
            <ac:spMk id="24" creationId="{E306A1FA-A972-6880-8A1D-886D17FD3054}"/>
          </ac:spMkLst>
        </pc:spChg>
        <pc:picChg chg="mod">
          <ac:chgData name="Chittaranjan Hens" userId="6fc03958433e8a43" providerId="LiveId" clId="{AE445185-F013-4E27-B402-5F71FF9385C1}" dt="2023-01-03T14:51:04.190" v="357" actId="207"/>
          <ac:picMkLst>
            <pc:docMk/>
            <pc:sldMk cId="1695690381" sldId="275"/>
            <ac:picMk id="4" creationId="{A77CDD2A-AFD3-0864-6D67-957A858D6745}"/>
          </ac:picMkLst>
        </pc:picChg>
        <pc:picChg chg="add mod">
          <ac:chgData name="Chittaranjan Hens" userId="6fc03958433e8a43" providerId="LiveId" clId="{AE445185-F013-4E27-B402-5F71FF9385C1}" dt="2023-01-03T14:01:14.435" v="261" actId="1076"/>
          <ac:picMkLst>
            <pc:docMk/>
            <pc:sldMk cId="1695690381" sldId="275"/>
            <ac:picMk id="5" creationId="{12665B23-A417-B4CA-5BC6-903B06269B0E}"/>
          </ac:picMkLst>
        </pc:picChg>
        <pc:picChg chg="add del mod">
          <ac:chgData name="Chittaranjan Hens" userId="6fc03958433e8a43" providerId="LiveId" clId="{AE445185-F013-4E27-B402-5F71FF9385C1}" dt="2023-01-03T14:02:43.621" v="322" actId="478"/>
          <ac:picMkLst>
            <pc:docMk/>
            <pc:sldMk cId="1695690381" sldId="275"/>
            <ac:picMk id="7" creationId="{B5AEA15A-7A4B-65A5-93B5-925752B86BCD}"/>
          </ac:picMkLst>
        </pc:picChg>
        <pc:picChg chg="del">
          <ac:chgData name="Chittaranjan Hens" userId="6fc03958433e8a43" providerId="LiveId" clId="{AE445185-F013-4E27-B402-5F71FF9385C1}" dt="2023-01-03T08:19:13.004" v="212" actId="478"/>
          <ac:picMkLst>
            <pc:docMk/>
            <pc:sldMk cId="1695690381" sldId="275"/>
            <ac:picMk id="23" creationId="{58A8FC9A-94B9-BF69-48DB-4E451979AE26}"/>
          </ac:picMkLst>
        </pc:picChg>
      </pc:sldChg>
      <pc:sldChg chg="addSp delSp modSp add mod">
        <pc:chgData name="Chittaranjan Hens" userId="6fc03958433e8a43" providerId="LiveId" clId="{AE445185-F013-4E27-B402-5F71FF9385C1}" dt="2023-01-03T14:56:00.478" v="418" actId="478"/>
        <pc:sldMkLst>
          <pc:docMk/>
          <pc:sldMk cId="2763457763" sldId="276"/>
        </pc:sldMkLst>
        <pc:spChg chg="add del mod">
          <ac:chgData name="Chittaranjan Hens" userId="6fc03958433e8a43" providerId="LiveId" clId="{AE445185-F013-4E27-B402-5F71FF9385C1}" dt="2023-01-03T14:56:00.478" v="418" actId="478"/>
          <ac:spMkLst>
            <pc:docMk/>
            <pc:sldMk cId="2763457763" sldId="276"/>
            <ac:spMk id="6" creationId="{1873A2B1-51B7-544E-864C-CB3B010C5ED1}"/>
          </ac:spMkLst>
        </pc:spChg>
        <pc:spChg chg="mod">
          <ac:chgData name="Chittaranjan Hens" userId="6fc03958433e8a43" providerId="LiveId" clId="{AE445185-F013-4E27-B402-5F71FF9385C1}" dt="2023-01-03T14:54:49.519" v="392" actId="1076"/>
          <ac:spMkLst>
            <pc:docMk/>
            <pc:sldMk cId="2763457763" sldId="276"/>
            <ac:spMk id="8" creationId="{B3031689-369D-8916-6267-CA57BCFD9A3D}"/>
          </ac:spMkLst>
        </pc:spChg>
        <pc:spChg chg="add del mod">
          <ac:chgData name="Chittaranjan Hens" userId="6fc03958433e8a43" providerId="LiveId" clId="{AE445185-F013-4E27-B402-5F71FF9385C1}" dt="2023-01-03T14:56:00.478" v="418" actId="478"/>
          <ac:spMkLst>
            <pc:docMk/>
            <pc:sldMk cId="2763457763" sldId="276"/>
            <ac:spMk id="9" creationId="{F4836751-FAB3-CC71-0429-0E7FF0967364}"/>
          </ac:spMkLst>
        </pc:spChg>
        <pc:spChg chg="mod">
          <ac:chgData name="Chittaranjan Hens" userId="6fc03958433e8a43" providerId="LiveId" clId="{AE445185-F013-4E27-B402-5F71FF9385C1}" dt="2023-01-03T14:54:59.862" v="396" actId="1076"/>
          <ac:spMkLst>
            <pc:docMk/>
            <pc:sldMk cId="2763457763" sldId="276"/>
            <ac:spMk id="10" creationId="{3451BD7C-1B54-6FF2-B76A-B7C7DD500A59}"/>
          </ac:spMkLst>
        </pc:spChg>
        <pc:spChg chg="mod">
          <ac:chgData name="Chittaranjan Hens" userId="6fc03958433e8a43" providerId="LiveId" clId="{AE445185-F013-4E27-B402-5F71FF9385C1}" dt="2023-01-03T14:55:31.452" v="405" actId="14100"/>
          <ac:spMkLst>
            <pc:docMk/>
            <pc:sldMk cId="2763457763" sldId="276"/>
            <ac:spMk id="11" creationId="{DFAB6E7D-E103-3FB2-3529-E37ABE77EB96}"/>
          </ac:spMkLst>
        </pc:spChg>
        <pc:spChg chg="del mod">
          <ac:chgData name="Chittaranjan Hens" userId="6fc03958433e8a43" providerId="LiveId" clId="{AE445185-F013-4E27-B402-5F71FF9385C1}" dt="2023-01-03T14:56:00.478" v="418" actId="478"/>
          <ac:spMkLst>
            <pc:docMk/>
            <pc:sldMk cId="2763457763" sldId="276"/>
            <ac:spMk id="13" creationId="{2DBF2367-129A-618D-C626-3CC27BC10894}"/>
          </ac:spMkLst>
        </pc:spChg>
        <pc:spChg chg="del mod">
          <ac:chgData name="Chittaranjan Hens" userId="6fc03958433e8a43" providerId="LiveId" clId="{AE445185-F013-4E27-B402-5F71FF9385C1}" dt="2023-01-03T14:56:00.478" v="418" actId="478"/>
          <ac:spMkLst>
            <pc:docMk/>
            <pc:sldMk cId="2763457763" sldId="276"/>
            <ac:spMk id="14" creationId="{D9DDE725-6C80-2BC2-6596-60204E5D9760}"/>
          </ac:spMkLst>
        </pc:spChg>
        <pc:picChg chg="mod">
          <ac:chgData name="Chittaranjan Hens" userId="6fc03958433e8a43" providerId="LiveId" clId="{AE445185-F013-4E27-B402-5F71FF9385C1}" dt="2023-01-03T14:55:05.599" v="399" actId="1076"/>
          <ac:picMkLst>
            <pc:docMk/>
            <pc:sldMk cId="2763457763" sldId="276"/>
            <ac:picMk id="4" creationId="{A77CDD2A-AFD3-0864-6D67-957A858D6745}"/>
          </ac:picMkLst>
        </pc:picChg>
      </pc:sldChg>
      <pc:sldChg chg="addSp delSp modSp add mod">
        <pc:chgData name="Chittaranjan Hens" userId="6fc03958433e8a43" providerId="LiveId" clId="{AE445185-F013-4E27-B402-5F71FF9385C1}" dt="2023-01-03T15:05:34.047" v="547" actId="20577"/>
        <pc:sldMkLst>
          <pc:docMk/>
          <pc:sldMk cId="2849777498" sldId="277"/>
        </pc:sldMkLst>
        <pc:spChg chg="mod">
          <ac:chgData name="Chittaranjan Hens" userId="6fc03958433e8a43" providerId="LiveId" clId="{AE445185-F013-4E27-B402-5F71FF9385C1}" dt="2023-01-03T15:05:34.047" v="547" actId="20577"/>
          <ac:spMkLst>
            <pc:docMk/>
            <pc:sldMk cId="2849777498" sldId="277"/>
            <ac:spMk id="2" creationId="{1BB41B81-F349-E2F1-1D1D-52F0DFAD2D92}"/>
          </ac:spMkLst>
        </pc:spChg>
        <pc:spChg chg="add del mod">
          <ac:chgData name="Chittaranjan Hens" userId="6fc03958433e8a43" providerId="LiveId" clId="{AE445185-F013-4E27-B402-5F71FF9385C1}" dt="2023-01-03T15:00:58.376" v="470" actId="478"/>
          <ac:spMkLst>
            <pc:docMk/>
            <pc:sldMk cId="2849777498" sldId="277"/>
            <ac:spMk id="3" creationId="{CC9EC617-432E-504C-AA5D-0F29146F071D}"/>
          </ac:spMkLst>
        </pc:spChg>
        <pc:spChg chg="add del mod">
          <ac:chgData name="Chittaranjan Hens" userId="6fc03958433e8a43" providerId="LiveId" clId="{AE445185-F013-4E27-B402-5F71FF9385C1}" dt="2023-01-03T15:00:58.376" v="470" actId="478"/>
          <ac:spMkLst>
            <pc:docMk/>
            <pc:sldMk cId="2849777498" sldId="277"/>
            <ac:spMk id="12" creationId="{F97BBD56-00FF-F8E0-EA61-B2CE20E326FB}"/>
          </ac:spMkLst>
        </pc:spChg>
        <pc:picChg chg="mod">
          <ac:chgData name="Chittaranjan Hens" userId="6fc03958433e8a43" providerId="LiveId" clId="{AE445185-F013-4E27-B402-5F71FF9385C1}" dt="2023-01-03T14:59:11.793" v="449" actId="1076"/>
          <ac:picMkLst>
            <pc:docMk/>
            <pc:sldMk cId="2849777498" sldId="277"/>
            <ac:picMk id="4" creationId="{A77CDD2A-AFD3-0864-6D67-957A858D6745}"/>
          </ac:picMkLst>
        </pc:picChg>
      </pc:sldChg>
      <pc:sldChg chg="addSp delSp modSp add mod">
        <pc:chgData name="Chittaranjan Hens" userId="6fc03958433e8a43" providerId="LiveId" clId="{AE445185-F013-4E27-B402-5F71FF9385C1}" dt="2023-01-03T17:02:30.411" v="827" actId="21"/>
        <pc:sldMkLst>
          <pc:docMk/>
          <pc:sldMk cId="912596222" sldId="278"/>
        </pc:sldMkLst>
        <pc:spChg chg="add mod">
          <ac:chgData name="Chittaranjan Hens" userId="6fc03958433e8a43" providerId="LiveId" clId="{AE445185-F013-4E27-B402-5F71FF9385C1}" dt="2023-01-03T15:01:19.772" v="494" actId="14100"/>
          <ac:spMkLst>
            <pc:docMk/>
            <pc:sldMk cId="912596222" sldId="278"/>
            <ac:spMk id="7" creationId="{4DDE2BAD-EE1C-E033-0A1E-C8C04BA16ECF}"/>
          </ac:spMkLst>
        </pc:spChg>
        <pc:spChg chg="add mod">
          <ac:chgData name="Chittaranjan Hens" userId="6fc03958433e8a43" providerId="LiveId" clId="{AE445185-F013-4E27-B402-5F71FF9385C1}" dt="2023-01-03T15:01:15.161" v="493" actId="14100"/>
          <ac:spMkLst>
            <pc:docMk/>
            <pc:sldMk cId="912596222" sldId="278"/>
            <ac:spMk id="15" creationId="{D523173F-DBE6-8A88-7892-8D5B099148AD}"/>
          </ac:spMkLst>
        </pc:spChg>
        <pc:spChg chg="add del mod">
          <ac:chgData name="Chittaranjan Hens" userId="6fc03958433e8a43" providerId="LiveId" clId="{AE445185-F013-4E27-B402-5F71FF9385C1}" dt="2023-01-03T17:02:30.411" v="827" actId="21"/>
          <ac:spMkLst>
            <pc:docMk/>
            <pc:sldMk cId="912596222" sldId="278"/>
            <ac:spMk id="16" creationId="{2BAD2CB3-A252-B831-7A8F-546AFE1EBB7A}"/>
          </ac:spMkLst>
        </pc:spChg>
        <pc:picChg chg="add del">
          <ac:chgData name="Chittaranjan Hens" userId="6fc03958433e8a43" providerId="LiveId" clId="{AE445185-F013-4E27-B402-5F71FF9385C1}" dt="2023-01-03T17:02:26.421" v="826" actId="21"/>
          <ac:picMkLst>
            <pc:docMk/>
            <pc:sldMk cId="912596222" sldId="278"/>
            <ac:picMk id="4" creationId="{A77CDD2A-AFD3-0864-6D67-957A858D6745}"/>
          </ac:picMkLst>
        </pc:picChg>
      </pc:sldChg>
      <pc:sldChg chg="addSp delSp modSp add mod ord">
        <pc:chgData name="Chittaranjan Hens" userId="6fc03958433e8a43" providerId="LiveId" clId="{AE445185-F013-4E27-B402-5F71FF9385C1}" dt="2023-01-03T15:27:02.753" v="694" actId="478"/>
        <pc:sldMkLst>
          <pc:docMk/>
          <pc:sldMk cId="599373940" sldId="279"/>
        </pc:sldMkLst>
        <pc:spChg chg="mod">
          <ac:chgData name="Chittaranjan Hens" userId="6fc03958433e8a43" providerId="LiveId" clId="{AE445185-F013-4E27-B402-5F71FF9385C1}" dt="2023-01-03T15:03:09.161" v="514" actId="14100"/>
          <ac:spMkLst>
            <pc:docMk/>
            <pc:sldMk cId="599373940" sldId="279"/>
            <ac:spMk id="2" creationId="{1BB41B81-F349-E2F1-1D1D-52F0DFAD2D92}"/>
          </ac:spMkLst>
        </pc:spChg>
        <pc:spChg chg="add mod">
          <ac:chgData name="Chittaranjan Hens" userId="6fc03958433e8a43" providerId="LiveId" clId="{AE445185-F013-4E27-B402-5F71FF9385C1}" dt="2023-01-03T15:04:50.671" v="543" actId="1076"/>
          <ac:spMkLst>
            <pc:docMk/>
            <pc:sldMk cId="599373940" sldId="279"/>
            <ac:spMk id="3" creationId="{31A54CBC-7A43-569A-88C4-49E119061B48}"/>
          </ac:spMkLst>
        </pc:spChg>
        <pc:spChg chg="add mod">
          <ac:chgData name="Chittaranjan Hens" userId="6fc03958433e8a43" providerId="LiveId" clId="{AE445185-F013-4E27-B402-5F71FF9385C1}" dt="2023-01-03T15:19:32.312" v="613" actId="1076"/>
          <ac:spMkLst>
            <pc:docMk/>
            <pc:sldMk cId="599373940" sldId="279"/>
            <ac:spMk id="6" creationId="{D4CE01B9-E10E-41E5-3874-C285BC1D0E85}"/>
          </ac:spMkLst>
        </pc:spChg>
        <pc:spChg chg="add mod">
          <ac:chgData name="Chittaranjan Hens" userId="6fc03958433e8a43" providerId="LiveId" clId="{AE445185-F013-4E27-B402-5F71FF9385C1}" dt="2023-01-03T15:08:11.905" v="566" actId="20577"/>
          <ac:spMkLst>
            <pc:docMk/>
            <pc:sldMk cId="599373940" sldId="279"/>
            <ac:spMk id="7" creationId="{02BF6975-327A-8892-56C9-3814B14DF324}"/>
          </ac:spMkLst>
        </pc:spChg>
        <pc:spChg chg="del">
          <ac:chgData name="Chittaranjan Hens" userId="6fc03958433e8a43" providerId="LiveId" clId="{AE445185-F013-4E27-B402-5F71FF9385C1}" dt="2023-01-03T15:02:51.536" v="502" actId="478"/>
          <ac:spMkLst>
            <pc:docMk/>
            <pc:sldMk cId="599373940" sldId="279"/>
            <ac:spMk id="8" creationId="{B3031689-369D-8916-6267-CA57BCFD9A3D}"/>
          </ac:spMkLst>
        </pc:spChg>
        <pc:spChg chg="add mod">
          <ac:chgData name="Chittaranjan Hens" userId="6fc03958433e8a43" providerId="LiveId" clId="{AE445185-F013-4E27-B402-5F71FF9385C1}" dt="2023-01-03T15:09:39.122" v="573" actId="2711"/>
          <ac:spMkLst>
            <pc:docMk/>
            <pc:sldMk cId="599373940" sldId="279"/>
            <ac:spMk id="9" creationId="{3A39CED6-7DB2-838A-2947-454D19C9E5A3}"/>
          </ac:spMkLst>
        </pc:spChg>
        <pc:spChg chg="del">
          <ac:chgData name="Chittaranjan Hens" userId="6fc03958433e8a43" providerId="LiveId" clId="{AE445185-F013-4E27-B402-5F71FF9385C1}" dt="2023-01-03T15:02:51.536" v="502" actId="478"/>
          <ac:spMkLst>
            <pc:docMk/>
            <pc:sldMk cId="599373940" sldId="279"/>
            <ac:spMk id="10" creationId="{3451BD7C-1B54-6FF2-B76A-B7C7DD500A59}"/>
          </ac:spMkLst>
        </pc:spChg>
        <pc:spChg chg="del">
          <ac:chgData name="Chittaranjan Hens" userId="6fc03958433e8a43" providerId="LiveId" clId="{AE445185-F013-4E27-B402-5F71FF9385C1}" dt="2023-01-03T15:02:51.536" v="502" actId="478"/>
          <ac:spMkLst>
            <pc:docMk/>
            <pc:sldMk cId="599373940" sldId="279"/>
            <ac:spMk id="11" creationId="{DFAB6E7D-E103-3FB2-3529-E37ABE77EB96}"/>
          </ac:spMkLst>
        </pc:spChg>
        <pc:spChg chg="add mod">
          <ac:chgData name="Chittaranjan Hens" userId="6fc03958433e8a43" providerId="LiveId" clId="{AE445185-F013-4E27-B402-5F71FF9385C1}" dt="2023-01-03T15:19:37.245" v="615" actId="1076"/>
          <ac:spMkLst>
            <pc:docMk/>
            <pc:sldMk cId="599373940" sldId="279"/>
            <ac:spMk id="13" creationId="{91766EB3-0E88-9ABF-7CA7-DACC0830EA06}"/>
          </ac:spMkLst>
        </pc:spChg>
        <pc:spChg chg="add mod">
          <ac:chgData name="Chittaranjan Hens" userId="6fc03958433e8a43" providerId="LiveId" clId="{AE445185-F013-4E27-B402-5F71FF9385C1}" dt="2023-01-03T15:19:40.185" v="616" actId="1076"/>
          <ac:spMkLst>
            <pc:docMk/>
            <pc:sldMk cId="599373940" sldId="279"/>
            <ac:spMk id="14" creationId="{88EE8D2E-CC84-08B1-B703-771E9F057F89}"/>
          </ac:spMkLst>
        </pc:spChg>
        <pc:spChg chg="add mod">
          <ac:chgData name="Chittaranjan Hens" userId="6fc03958433e8a43" providerId="LiveId" clId="{AE445185-F013-4E27-B402-5F71FF9385C1}" dt="2023-01-03T15:19:34.765" v="614" actId="1076"/>
          <ac:spMkLst>
            <pc:docMk/>
            <pc:sldMk cId="599373940" sldId="279"/>
            <ac:spMk id="15" creationId="{6662CC16-132A-B859-ABC2-69D948387E09}"/>
          </ac:spMkLst>
        </pc:spChg>
        <pc:spChg chg="add del mod">
          <ac:chgData name="Chittaranjan Hens" userId="6fc03958433e8a43" providerId="LiveId" clId="{AE445185-F013-4E27-B402-5F71FF9385C1}" dt="2023-01-03T15:27:02.753" v="694" actId="478"/>
          <ac:spMkLst>
            <pc:docMk/>
            <pc:sldMk cId="599373940" sldId="279"/>
            <ac:spMk id="16" creationId="{8D1BD15F-0D6D-3813-D76E-EE78E538DF73}"/>
          </ac:spMkLst>
        </pc:spChg>
        <pc:spChg chg="add del mod">
          <ac:chgData name="Chittaranjan Hens" userId="6fc03958433e8a43" providerId="LiveId" clId="{AE445185-F013-4E27-B402-5F71FF9385C1}" dt="2023-01-03T15:27:02.753" v="694" actId="478"/>
          <ac:spMkLst>
            <pc:docMk/>
            <pc:sldMk cId="599373940" sldId="279"/>
            <ac:spMk id="19" creationId="{2598E781-EF4F-B56B-07C0-93E9065FB17F}"/>
          </ac:spMkLst>
        </pc:spChg>
        <pc:picChg chg="mod">
          <ac:chgData name="Chittaranjan Hens" userId="6fc03958433e8a43" providerId="LiveId" clId="{AE445185-F013-4E27-B402-5F71FF9385C1}" dt="2023-01-03T15:04:47.626" v="542" actId="1076"/>
          <ac:picMkLst>
            <pc:docMk/>
            <pc:sldMk cId="599373940" sldId="279"/>
            <ac:picMk id="4" creationId="{A77CDD2A-AFD3-0864-6D67-957A858D6745}"/>
          </ac:picMkLst>
        </pc:picChg>
        <pc:picChg chg="del">
          <ac:chgData name="Chittaranjan Hens" userId="6fc03958433e8a43" providerId="LiveId" clId="{AE445185-F013-4E27-B402-5F71FF9385C1}" dt="2023-01-03T15:02:51.536" v="502" actId="478"/>
          <ac:picMkLst>
            <pc:docMk/>
            <pc:sldMk cId="599373940" sldId="279"/>
            <ac:picMk id="5" creationId="{12665B23-A417-B4CA-5BC6-903B06269B0E}"/>
          </ac:picMkLst>
        </pc:picChg>
      </pc:sldChg>
      <pc:sldChg chg="addSp delSp add del mod">
        <pc:chgData name="Chittaranjan Hens" userId="6fc03958433e8a43" providerId="LiveId" clId="{AE445185-F013-4E27-B402-5F71FF9385C1}" dt="2023-01-03T15:02:24.987" v="498" actId="47"/>
        <pc:sldMkLst>
          <pc:docMk/>
          <pc:sldMk cId="1897974961" sldId="279"/>
        </pc:sldMkLst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2" creationId="{1BB41B81-F349-E2F1-1D1D-52F0DFAD2D92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3" creationId="{CC9EC617-432E-504C-AA5D-0F29146F071D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6" creationId="{1873A2B1-51B7-544E-864C-CB3B010C5ED1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7" creationId="{4DDE2BAD-EE1C-E033-0A1E-C8C04BA16ECF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8" creationId="{B3031689-369D-8916-6267-CA57BCFD9A3D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9" creationId="{F4836751-FAB3-CC71-0429-0E7FF0967364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0" creationId="{3451BD7C-1B54-6FF2-B76A-B7C7DD500A59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1" creationId="{DFAB6E7D-E103-3FB2-3529-E37ABE77EB96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2" creationId="{F97BBD56-00FF-F8E0-EA61-B2CE20E326FB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3" creationId="{2DBF2367-129A-618D-C626-3CC27BC10894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4" creationId="{D9DDE725-6C80-2BC2-6596-60204E5D9760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5" creationId="{D523173F-DBE6-8A88-7892-8D5B099148AD}"/>
          </ac:spMkLst>
        </pc:spChg>
        <pc:spChg chg="add del">
          <ac:chgData name="Chittaranjan Hens" userId="6fc03958433e8a43" providerId="LiveId" clId="{AE445185-F013-4E27-B402-5F71FF9385C1}" dt="2023-01-03T15:02:12.351" v="497" actId="478"/>
          <ac:spMkLst>
            <pc:docMk/>
            <pc:sldMk cId="1897974961" sldId="279"/>
            <ac:spMk id="17" creationId="{F85CD333-F927-35AD-9B26-D704E9D39C34}"/>
          </ac:spMkLst>
        </pc:spChg>
        <pc:picChg chg="add del">
          <ac:chgData name="Chittaranjan Hens" userId="6fc03958433e8a43" providerId="LiveId" clId="{AE445185-F013-4E27-B402-5F71FF9385C1}" dt="2023-01-03T15:02:12.351" v="497" actId="478"/>
          <ac:picMkLst>
            <pc:docMk/>
            <pc:sldMk cId="1897974961" sldId="279"/>
            <ac:picMk id="4" creationId="{A77CDD2A-AFD3-0864-6D67-957A858D6745}"/>
          </ac:picMkLst>
        </pc:picChg>
        <pc:picChg chg="add del">
          <ac:chgData name="Chittaranjan Hens" userId="6fc03958433e8a43" providerId="LiveId" clId="{AE445185-F013-4E27-B402-5F71FF9385C1}" dt="2023-01-03T15:02:12.351" v="497" actId="478"/>
          <ac:picMkLst>
            <pc:docMk/>
            <pc:sldMk cId="1897974961" sldId="279"/>
            <ac:picMk id="5" creationId="{12665B23-A417-B4CA-5BC6-903B06269B0E}"/>
          </ac:picMkLst>
        </pc:picChg>
      </pc:sldChg>
      <pc:sldChg chg="addSp modSp add mod">
        <pc:chgData name="Chittaranjan Hens" userId="6fc03958433e8a43" providerId="LiveId" clId="{AE445185-F013-4E27-B402-5F71FF9385C1}" dt="2023-01-03T15:23:49.981" v="682" actId="1076"/>
        <pc:sldMkLst>
          <pc:docMk/>
          <pc:sldMk cId="663381156" sldId="280"/>
        </pc:sldMkLst>
        <pc:spChg chg="add mod">
          <ac:chgData name="Chittaranjan Hens" userId="6fc03958433e8a43" providerId="LiveId" clId="{AE445185-F013-4E27-B402-5F71FF9385C1}" dt="2023-01-03T15:23:49.981" v="682" actId="1076"/>
          <ac:spMkLst>
            <pc:docMk/>
            <pc:sldMk cId="663381156" sldId="280"/>
            <ac:spMk id="5" creationId="{970A6DA3-CD3A-362A-5264-DDD5DDD96283}"/>
          </ac:spMkLst>
        </pc:spChg>
        <pc:spChg chg="add mod">
          <ac:chgData name="Chittaranjan Hens" userId="6fc03958433e8a43" providerId="LiveId" clId="{AE445185-F013-4E27-B402-5F71FF9385C1}" dt="2023-01-03T15:23:44.437" v="681" actId="14100"/>
          <ac:spMkLst>
            <pc:docMk/>
            <pc:sldMk cId="663381156" sldId="280"/>
            <ac:spMk id="10" creationId="{58D09B02-3E56-1F86-86CD-C52C90DCC292}"/>
          </ac:spMkLst>
        </pc:spChg>
        <pc:picChg chg="mod">
          <ac:chgData name="Chittaranjan Hens" userId="6fc03958433e8a43" providerId="LiveId" clId="{AE445185-F013-4E27-B402-5F71FF9385C1}" dt="2023-01-03T15:23:37.327" v="680" actId="1076"/>
          <ac:picMkLst>
            <pc:docMk/>
            <pc:sldMk cId="663381156" sldId="280"/>
            <ac:picMk id="4" creationId="{A77CDD2A-AFD3-0864-6D67-957A858D6745}"/>
          </ac:picMkLst>
        </pc:picChg>
      </pc:sldChg>
      <pc:sldChg chg="add del">
        <pc:chgData name="Chittaranjan Hens" userId="6fc03958433e8a43" providerId="LiveId" clId="{AE445185-F013-4E27-B402-5F71FF9385C1}" dt="2023-01-03T15:22:06.651" v="646"/>
        <pc:sldMkLst>
          <pc:docMk/>
          <pc:sldMk cId="1042927799" sldId="281"/>
        </pc:sldMkLst>
      </pc:sldChg>
      <pc:sldChg chg="addSp delSp modSp add mod">
        <pc:chgData name="Chittaranjan Hens" userId="6fc03958433e8a43" providerId="LiveId" clId="{AE445185-F013-4E27-B402-5F71FF9385C1}" dt="2023-01-03T15:28:29.157" v="705" actId="1076"/>
        <pc:sldMkLst>
          <pc:docMk/>
          <pc:sldMk cId="2761927713" sldId="281"/>
        </pc:sldMkLst>
        <pc:picChg chg="add mod">
          <ac:chgData name="Chittaranjan Hens" userId="6fc03958433e8a43" providerId="LiveId" clId="{AE445185-F013-4E27-B402-5F71FF9385C1}" dt="2023-01-03T15:28:29.157" v="705" actId="1076"/>
          <ac:picMkLst>
            <pc:docMk/>
            <pc:sldMk cId="2761927713" sldId="281"/>
            <ac:picMk id="11" creationId="{A0C8710E-C896-E74D-9482-4C88BC473CBB}"/>
          </ac:picMkLst>
        </pc:picChg>
        <pc:picChg chg="add del mod">
          <ac:chgData name="Chittaranjan Hens" userId="6fc03958433e8a43" providerId="LiveId" clId="{AE445185-F013-4E27-B402-5F71FF9385C1}" dt="2023-01-03T15:28:27.197" v="704" actId="478"/>
          <ac:picMkLst>
            <pc:docMk/>
            <pc:sldMk cId="2761927713" sldId="281"/>
            <ac:picMk id="18" creationId="{B99A380F-5A51-F5A2-7D9D-456A21A7F5B9}"/>
          </ac:picMkLst>
        </pc:picChg>
      </pc:sldChg>
      <pc:sldChg chg="add del">
        <pc:chgData name="Chittaranjan Hens" userId="6fc03958433e8a43" providerId="LiveId" clId="{AE445185-F013-4E27-B402-5F71FF9385C1}" dt="2023-01-03T15:22:02.086" v="644"/>
        <pc:sldMkLst>
          <pc:docMk/>
          <pc:sldMk cId="3739169544" sldId="281"/>
        </pc:sldMkLst>
      </pc:sldChg>
      <pc:sldChg chg="addSp modSp add mod modAnim">
        <pc:chgData name="Chittaranjan Hens" userId="6fc03958433e8a43" providerId="LiveId" clId="{AE445185-F013-4E27-B402-5F71FF9385C1}" dt="2023-01-03T17:03:51.717" v="851"/>
        <pc:sldMkLst>
          <pc:docMk/>
          <pc:sldMk cId="1568558789" sldId="282"/>
        </pc:sldMkLst>
        <pc:spChg chg="add mod">
          <ac:chgData name="Chittaranjan Hens" userId="6fc03958433e8a43" providerId="LiveId" clId="{AE445185-F013-4E27-B402-5F71FF9385C1}" dt="2023-01-03T17:03:44.892" v="850" actId="207"/>
          <ac:spMkLst>
            <pc:docMk/>
            <pc:sldMk cId="1568558789" sldId="282"/>
            <ac:spMk id="8" creationId="{8FEFE027-CC44-EA6C-B79E-3DBB4E0247AF}"/>
          </ac:spMkLst>
        </pc:spChg>
        <pc:picChg chg="mod">
          <ac:chgData name="Chittaranjan Hens" userId="6fc03958433e8a43" providerId="LiveId" clId="{AE445185-F013-4E27-B402-5F71FF9385C1}" dt="2023-01-03T17:03:05.275" v="833" actId="1076"/>
          <ac:picMkLst>
            <pc:docMk/>
            <pc:sldMk cId="1568558789" sldId="282"/>
            <ac:picMk id="4" creationId="{A77CDD2A-AFD3-0864-6D67-957A858D6745}"/>
          </ac:picMkLst>
        </pc:picChg>
      </pc:sldChg>
      <pc:sldChg chg="addSp delSp modSp add mod">
        <pc:chgData name="Chittaranjan Hens" userId="6fc03958433e8a43" providerId="LiveId" clId="{AE445185-F013-4E27-B402-5F71FF9385C1}" dt="2023-01-03T15:29:37.159" v="744" actId="1076"/>
        <pc:sldMkLst>
          <pc:docMk/>
          <pc:sldMk cId="496438074" sldId="283"/>
        </pc:sldMkLst>
        <pc:spChg chg="add mod">
          <ac:chgData name="Chittaranjan Hens" userId="6fc03958433e8a43" providerId="LiveId" clId="{AE445185-F013-4E27-B402-5F71FF9385C1}" dt="2023-01-03T15:29:33.517" v="743" actId="14100"/>
          <ac:spMkLst>
            <pc:docMk/>
            <pc:sldMk cId="496438074" sldId="283"/>
            <ac:spMk id="5" creationId="{59E96C41-EC46-C7C1-F699-BCFE703524C6}"/>
          </ac:spMkLst>
        </pc:spChg>
        <pc:spChg chg="del">
          <ac:chgData name="Chittaranjan Hens" userId="6fc03958433e8a43" providerId="LiveId" clId="{AE445185-F013-4E27-B402-5F71FF9385C1}" dt="2023-01-03T15:28:55.309" v="709" actId="478"/>
          <ac:spMkLst>
            <pc:docMk/>
            <pc:sldMk cId="496438074" sldId="283"/>
            <ac:spMk id="24" creationId="{E306A1FA-A972-6880-8A1D-886D17FD3054}"/>
          </ac:spMkLst>
        </pc:spChg>
        <pc:picChg chg="add mod">
          <ac:chgData name="Chittaranjan Hens" userId="6fc03958433e8a43" providerId="LiveId" clId="{AE445185-F013-4E27-B402-5F71FF9385C1}" dt="2023-01-03T15:29:37.159" v="744" actId="1076"/>
          <ac:picMkLst>
            <pc:docMk/>
            <pc:sldMk cId="496438074" sldId="283"/>
            <ac:picMk id="3" creationId="{20F06090-7992-39DE-87F5-B8D29C484EC3}"/>
          </ac:picMkLst>
        </pc:picChg>
        <pc:picChg chg="del mod">
          <ac:chgData name="Chittaranjan Hens" userId="6fc03958433e8a43" providerId="LiveId" clId="{AE445185-F013-4E27-B402-5F71FF9385C1}" dt="2023-01-03T15:28:53.117" v="708" actId="478"/>
          <ac:picMkLst>
            <pc:docMk/>
            <pc:sldMk cId="496438074" sldId="283"/>
            <ac:picMk id="23" creationId="{58A8FC9A-94B9-BF69-48DB-4E451979AE26}"/>
          </ac:picMkLst>
        </pc:picChg>
      </pc:sldChg>
      <pc:sldChg chg="addSp delSp modSp add mod">
        <pc:chgData name="Chittaranjan Hens" userId="6fc03958433e8a43" providerId="LiveId" clId="{AE445185-F013-4E27-B402-5F71FF9385C1}" dt="2023-01-03T15:31:04.273" v="778" actId="20577"/>
        <pc:sldMkLst>
          <pc:docMk/>
          <pc:sldMk cId="2135909111" sldId="284"/>
        </pc:sldMkLst>
        <pc:spChg chg="add mod">
          <ac:chgData name="Chittaranjan Hens" userId="6fc03958433e8a43" providerId="LiveId" clId="{AE445185-F013-4E27-B402-5F71FF9385C1}" dt="2023-01-03T15:30:28.202" v="766" actId="14100"/>
          <ac:spMkLst>
            <pc:docMk/>
            <pc:sldMk cId="2135909111" sldId="284"/>
            <ac:spMk id="8" creationId="{695C6EDE-3FE6-B4E2-F45A-A96D4393CCBC}"/>
          </ac:spMkLst>
        </pc:spChg>
        <pc:spChg chg="add mod">
          <ac:chgData name="Chittaranjan Hens" userId="6fc03958433e8a43" providerId="LiveId" clId="{AE445185-F013-4E27-B402-5F71FF9385C1}" dt="2023-01-03T15:31:04.273" v="778" actId="20577"/>
          <ac:spMkLst>
            <pc:docMk/>
            <pc:sldMk cId="2135909111" sldId="284"/>
            <ac:spMk id="11" creationId="{E8C714B6-94E1-2239-55D0-ABCC6DD96927}"/>
          </ac:spMkLst>
        </pc:spChg>
        <pc:picChg chg="add mod">
          <ac:chgData name="Chittaranjan Hens" userId="6fc03958433e8a43" providerId="LiveId" clId="{AE445185-F013-4E27-B402-5F71FF9385C1}" dt="2023-01-03T15:30:06.350" v="747" actId="1076"/>
          <ac:picMkLst>
            <pc:docMk/>
            <pc:sldMk cId="2135909111" sldId="284"/>
            <ac:picMk id="6" creationId="{3A765D4B-517C-0880-A3DA-44CE4E4EFF61}"/>
          </ac:picMkLst>
        </pc:picChg>
        <pc:picChg chg="add del mod">
          <ac:chgData name="Chittaranjan Hens" userId="6fc03958433e8a43" providerId="LiveId" clId="{AE445185-F013-4E27-B402-5F71FF9385C1}" dt="2023-01-03T15:30:11.715" v="749"/>
          <ac:picMkLst>
            <pc:docMk/>
            <pc:sldMk cId="2135909111" sldId="284"/>
            <ac:picMk id="7" creationId="{D8A034BA-AECD-35D4-8CF7-8E517E962F64}"/>
          </ac:picMkLst>
        </pc:picChg>
        <pc:picChg chg="add mod">
          <ac:chgData name="Chittaranjan Hens" userId="6fc03958433e8a43" providerId="LiveId" clId="{AE445185-F013-4E27-B402-5F71FF9385C1}" dt="2023-01-03T15:30:55.375" v="769" actId="1076"/>
          <ac:picMkLst>
            <pc:docMk/>
            <pc:sldMk cId="2135909111" sldId="284"/>
            <ac:picMk id="10" creationId="{7F631E6A-B1B8-AF4D-23F2-00872D0F9AB8}"/>
          </ac:picMkLst>
        </pc:picChg>
      </pc:sldChg>
      <pc:sldChg chg="addSp delSp modSp add mod">
        <pc:chgData name="Chittaranjan Hens" userId="6fc03958433e8a43" providerId="LiveId" clId="{AE445185-F013-4E27-B402-5F71FF9385C1}" dt="2023-01-04T02:21:13.297" v="900" actId="478"/>
        <pc:sldMkLst>
          <pc:docMk/>
          <pc:sldMk cId="3002433760" sldId="295"/>
        </pc:sldMkLst>
        <pc:spChg chg="del">
          <ac:chgData name="Chittaranjan Hens" userId="6fc03958433e8a43" providerId="LiveId" clId="{AE445185-F013-4E27-B402-5F71FF9385C1}" dt="2023-01-03T17:07:37.507" v="857" actId="478"/>
          <ac:spMkLst>
            <pc:docMk/>
            <pc:sldMk cId="3002433760" sldId="295"/>
            <ac:spMk id="2" creationId="{05FFAEAB-A839-A84A-9EB5-1DB16313F77C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3" creationId="{6EBD50F0-E300-DE43-83D4-11EAFAA4C9E9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4" creationId="{D2EF90D0-5306-254B-8563-3757FED0BCEA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5" creationId="{43367801-E8E1-284C-A048-47FB221A799E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6" creationId="{F2897EDA-33A4-60B5-E7B4-6C38ED95E5FE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7" creationId="{EA28D0C2-63AC-2B49-85F8-8A2269FDCFFD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8" creationId="{06B4E6E3-9C83-7834-438B-D0DD27F24D1A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10" creationId="{CCCCFC4C-FAED-59B2-AA6E-C7C9BAB87CCF}"/>
          </ac:spMkLst>
        </pc:spChg>
        <pc:spChg chg="mod">
          <ac:chgData name="Chittaranjan Hens" userId="6fc03958433e8a43" providerId="LiveId" clId="{AE445185-F013-4E27-B402-5F71FF9385C1}" dt="2023-01-04T02:21:12.714" v="899" actId="14100"/>
          <ac:spMkLst>
            <pc:docMk/>
            <pc:sldMk cId="3002433760" sldId="295"/>
            <ac:spMk id="11" creationId="{4DFD1CA4-7699-C6B0-E1C3-5A38A7C74B30}"/>
          </ac:spMkLst>
        </pc:spChg>
        <pc:spChg chg="add del mod">
          <ac:chgData name="Chittaranjan Hens" userId="6fc03958433e8a43" providerId="LiveId" clId="{AE445185-F013-4E27-B402-5F71FF9385C1}" dt="2023-01-04T02:21:13.297" v="900" actId="478"/>
          <ac:spMkLst>
            <pc:docMk/>
            <pc:sldMk cId="3002433760" sldId="295"/>
            <ac:spMk id="13" creationId="{EB726291-B002-8EEF-8C0C-DA8A7CB4452D}"/>
          </ac:spMkLst>
        </pc:spChg>
        <pc:picChg chg="add mod ord">
          <ac:chgData name="Chittaranjan Hens" userId="6fc03958433e8a43" providerId="LiveId" clId="{AE445185-F013-4E27-B402-5F71FF9385C1}" dt="2023-01-04T02:21:12.714" v="899" actId="14100"/>
          <ac:picMkLst>
            <pc:docMk/>
            <pc:sldMk cId="3002433760" sldId="295"/>
            <ac:picMk id="9" creationId="{6F35B338-96BF-2C84-71AA-EC72DCA0AFAE}"/>
          </ac:picMkLst>
        </pc:picChg>
      </pc:sldChg>
      <pc:sldChg chg="addSp delSp modSp add mod">
        <pc:chgData name="Chittaranjan Hens" userId="6fc03958433e8a43" providerId="LiveId" clId="{AE445185-F013-4E27-B402-5F71FF9385C1}" dt="2023-01-03T17:10:40.283" v="883"/>
        <pc:sldMkLst>
          <pc:docMk/>
          <pc:sldMk cId="1974607926" sldId="296"/>
        </pc:sldMkLst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" creationId="{24CEB429-6976-7140-88E0-7DA9445DD71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3" creationId="{F875EC1E-22C7-984D-B567-16E4BBDCB180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4" creationId="{A67BA4E5-D011-6743-AA54-69A804BDB2A0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5" creationId="{2ECA01EE-D9DC-2543-A679-004B4BA7DBE6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" creationId="{0B1D48C7-DA43-5B4C-9609-5A41A013DEB2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8" creationId="{0C9ABE95-B48E-104B-BF5A-52425B4E7DAB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9" creationId="{174C7535-71EF-EF40-AF18-8E5DA11977F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0" creationId="{73C90291-AA7A-E34C-BE39-464303B8ACAA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1" creationId="{FC76AD9C-F8EB-5842-A032-AC3F0BEED5A3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2" creationId="{E307B64B-EB9F-B848-B9EC-2595EF80D647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3" creationId="{0D278518-B513-004A-A8BB-784F67E3AAFB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4" creationId="{7A9431D4-BFB7-F541-8306-4E195820709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6" creationId="{CA0C16FD-F26D-1B46-A728-A971CEA3910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7" creationId="{33213E2F-0BE4-144D-8888-2E78895E71D2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19" creationId="{716F87E8-3D05-4443-9F9B-6C29E1731C5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0" creationId="{1B6A3E3F-7596-A740-8B1F-E3E788A8303F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2" creationId="{99BC90B4-8A11-F743-A7FA-ADCAA82EDBC2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3" creationId="{1A247624-EE29-8745-B53F-3ECCB7CEAF6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4" creationId="{39CDE5AA-C9D1-A840-99F7-28555C81D27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5" creationId="{CC374B7D-8AEA-784B-96BC-FD53E9E1AE59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6" creationId="{B9F24583-CD6D-0041-B1DB-115A3808AFBB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7" creationId="{C0CC0AFA-4C09-C34F-939E-7E4B9932C4D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8" creationId="{B5850011-5DFF-5941-B1A5-0F1DA8C61880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29" creationId="{75BF04AD-C9A7-AC4F-8B38-8DD1C558C37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30" creationId="{DABBFEA3-43B1-3D48-8B82-50C15C60256C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56" creationId="{B3128DCC-196A-0546-8BB5-1BABDB11C500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57" creationId="{694313D9-35A8-8141-B8C7-668949D6A3A2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58" creationId="{E7C3A329-FB90-8B45-9615-2D471CA11855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0" creationId="{8EDE702A-ADEF-B84A-9F1A-95E869B2DDBC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1" creationId="{07A9DDCD-8577-594B-82ED-16DF385C2E3B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2" creationId="{427B16DB-7EE6-6245-89E7-24370C4E6D3C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4" creationId="{F98949CC-8437-A245-8F06-FD8FC3081FE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5" creationId="{B13F3E21-C27B-E64E-B8DB-D6C5E86066B7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6" creationId="{2EFA7DD4-D3E8-B449-AC90-5B78C577E12D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8" creationId="{BF9A28E6-6087-014C-A0B1-1965F95D2E32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69" creationId="{971FB6A9-CE2D-9242-9FDE-B50D595E1A0F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0" creationId="{DC6A7B89-0BE5-1F41-A8BE-AE037FDC0828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1" creationId="{1AFDF438-7AB7-5049-9AC2-104AF2CADA8F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2" creationId="{C4838871-6A68-864C-A99F-F45562B31864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3" creationId="{514642C0-B07D-D340-9B7D-7523414A66A5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4" creationId="{7D318F6D-7413-FB46-BC2E-476A9E00DD2D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5" creationId="{51B4FD04-E321-8F48-8B16-6EA671C5939E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6" creationId="{5A14C113-127E-D54B-85A4-E0190ECC894F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7" creationId="{EFD58DE0-3C8E-0242-959E-464F4F7F817A}"/>
          </ac:spMkLst>
        </pc:spChg>
        <pc:spChg chg="mod">
          <ac:chgData name="Chittaranjan Hens" userId="6fc03958433e8a43" providerId="LiveId" clId="{AE445185-F013-4E27-B402-5F71FF9385C1}" dt="2023-01-03T17:08:57.035" v="875" actId="207"/>
          <ac:spMkLst>
            <pc:docMk/>
            <pc:sldMk cId="1974607926" sldId="296"/>
            <ac:spMk id="78" creationId="{DE76A025-69DC-A946-82CA-98CF74F0FAFE}"/>
          </ac:spMkLst>
        </pc:s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7" creationId="{FD2C76AD-26F5-8346-9191-BAC0A2D6336E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15" creationId="{DBD98FD9-6577-3046-A027-999E003FCA55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18" creationId="{95588A9C-2A37-7349-9818-8004673BFB83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21" creationId="{5F745DD5-2503-3549-A464-FBC856A3FF5B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31" creationId="{73951279-C622-EDD9-8D61-79B8BAB4B618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34" creationId="{992C66F9-BBE9-0148-9576-0AE27BB40466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35" creationId="{A7E4C253-117E-3D4B-9C26-6DDE1AFED12C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36" creationId="{5311016C-CD2D-3D43-8FAF-0AAF6C20EF13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59" creationId="{3B71B6F0-B8BC-8845-B69F-11612D706957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63" creationId="{EDFFC013-6CEF-6448-AEFA-722D5BF79746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67" creationId="{12E33A64-BA4C-AB4F-866D-6EEDFF168A13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94" creationId="{278516B5-BA9B-8449-BCBD-456A9F4A7C44}"/>
          </ac:grpSpMkLst>
        </pc:grpChg>
        <pc:grpChg chg="mod">
          <ac:chgData name="Chittaranjan Hens" userId="6fc03958433e8a43" providerId="LiveId" clId="{AE445185-F013-4E27-B402-5F71FF9385C1}" dt="2023-01-03T17:08:57.035" v="875" actId="207"/>
          <ac:grpSpMkLst>
            <pc:docMk/>
            <pc:sldMk cId="1974607926" sldId="296"/>
            <ac:grpSpMk id="111" creationId="{3554097E-D9E3-6842-85BA-1D5C836FD2CB}"/>
          </ac:grpSpMkLst>
        </pc:grpChg>
        <pc:picChg chg="add del mod ord">
          <ac:chgData name="Chittaranjan Hens" userId="6fc03958433e8a43" providerId="LiveId" clId="{AE445185-F013-4E27-B402-5F71FF9385C1}" dt="2023-01-03T17:08:22.500" v="869"/>
          <ac:picMkLst>
            <pc:docMk/>
            <pc:sldMk cId="1974607926" sldId="296"/>
            <ac:picMk id="32" creationId="{5449D988-6874-A58E-32BE-413B5139F11E}"/>
          </ac:picMkLst>
        </pc:picChg>
        <pc:picChg chg="add del mod ord">
          <ac:chgData name="Chittaranjan Hens" userId="6fc03958433e8a43" providerId="LiveId" clId="{AE445185-F013-4E27-B402-5F71FF9385C1}" dt="2023-01-03T17:09:55.665" v="879"/>
          <ac:picMkLst>
            <pc:docMk/>
            <pc:sldMk cId="1974607926" sldId="296"/>
            <ac:picMk id="33" creationId="{A9A4D5E0-C3C5-BCFA-03C4-9056BC64874D}"/>
          </ac:picMkLst>
        </pc:picChg>
        <pc:picChg chg="add del mod">
          <ac:chgData name="Chittaranjan Hens" userId="6fc03958433e8a43" providerId="LiveId" clId="{AE445185-F013-4E27-B402-5F71FF9385C1}" dt="2023-01-03T17:09:55.248" v="878"/>
          <ac:picMkLst>
            <pc:docMk/>
            <pc:sldMk cId="1974607926" sldId="296"/>
            <ac:picMk id="37" creationId="{99072AA8-3EEA-12DF-2155-2CC9296B66D0}"/>
          </ac:picMkLst>
        </pc:picChg>
        <pc:picChg chg="add mod ord">
          <ac:chgData name="Chittaranjan Hens" userId="6fc03958433e8a43" providerId="LiveId" clId="{AE445185-F013-4E27-B402-5F71FF9385C1}" dt="2023-01-03T17:10:40.283" v="883"/>
          <ac:picMkLst>
            <pc:docMk/>
            <pc:sldMk cId="1974607926" sldId="296"/>
            <ac:picMk id="38" creationId="{5B2E1C47-079A-C3DF-081E-D065C1DB2C42}"/>
          </ac:picMkLst>
        </pc:picChg>
      </pc:sldChg>
      <pc:sldChg chg="addSp modSp add mod">
        <pc:chgData name="Chittaranjan Hens" userId="6fc03958433e8a43" providerId="LiveId" clId="{AE445185-F013-4E27-B402-5F71FF9385C1}" dt="2023-01-03T17:10:50.504" v="885" actId="167"/>
        <pc:sldMkLst>
          <pc:docMk/>
          <pc:sldMk cId="1419003722" sldId="297"/>
        </pc:sldMkLst>
        <pc:picChg chg="add mod ord">
          <ac:chgData name="Chittaranjan Hens" userId="6fc03958433e8a43" providerId="LiveId" clId="{AE445185-F013-4E27-B402-5F71FF9385C1}" dt="2023-01-03T17:10:50.504" v="885" actId="167"/>
          <ac:picMkLst>
            <pc:docMk/>
            <pc:sldMk cId="1419003722" sldId="297"/>
            <ac:picMk id="52" creationId="{E62C25B2-98D9-DA62-9144-4F576F93659A}"/>
          </ac:picMkLst>
        </pc:picChg>
      </pc:sldChg>
      <pc:sldChg chg="addSp modSp add mod">
        <pc:chgData name="Chittaranjan Hens" userId="6fc03958433e8a43" providerId="LiveId" clId="{AE445185-F013-4E27-B402-5F71FF9385C1}" dt="2023-01-03T17:10:57.910" v="887" actId="167"/>
        <pc:sldMkLst>
          <pc:docMk/>
          <pc:sldMk cId="478051190" sldId="298"/>
        </pc:sldMkLst>
        <pc:picChg chg="add mod ord">
          <ac:chgData name="Chittaranjan Hens" userId="6fc03958433e8a43" providerId="LiveId" clId="{AE445185-F013-4E27-B402-5F71FF9385C1}" dt="2023-01-03T17:10:57.910" v="887" actId="167"/>
          <ac:picMkLst>
            <pc:docMk/>
            <pc:sldMk cId="478051190" sldId="298"/>
            <ac:picMk id="7" creationId="{D49521C3-CCA9-6852-5B0F-C1B21A61DD83}"/>
          </ac:picMkLst>
        </pc:picChg>
      </pc:sldChg>
      <pc:sldChg chg="addSp modSp add mod">
        <pc:chgData name="Chittaranjan Hens" userId="6fc03958433e8a43" providerId="LiveId" clId="{AE445185-F013-4E27-B402-5F71FF9385C1}" dt="2023-01-03T17:11:09.167" v="891" actId="167"/>
        <pc:sldMkLst>
          <pc:docMk/>
          <pc:sldMk cId="121351726" sldId="299"/>
        </pc:sldMkLst>
        <pc:picChg chg="add mod ord">
          <ac:chgData name="Chittaranjan Hens" userId="6fc03958433e8a43" providerId="LiveId" clId="{AE445185-F013-4E27-B402-5F71FF9385C1}" dt="2023-01-03T17:11:09.167" v="891" actId="167"/>
          <ac:picMkLst>
            <pc:docMk/>
            <pc:sldMk cId="121351726" sldId="299"/>
            <ac:picMk id="5" creationId="{189CFBC0-1007-82E6-E7E4-9F911A4B50C1}"/>
          </ac:picMkLst>
        </pc:picChg>
      </pc:sldChg>
      <pc:sldChg chg="addSp modSp add mod">
        <pc:chgData name="Chittaranjan Hens" userId="6fc03958433e8a43" providerId="LiveId" clId="{AE445185-F013-4E27-B402-5F71FF9385C1}" dt="2023-01-03T17:11:14.748" v="893" actId="167"/>
        <pc:sldMkLst>
          <pc:docMk/>
          <pc:sldMk cId="4121662994" sldId="327"/>
        </pc:sldMkLst>
        <pc:picChg chg="add mod ord">
          <ac:chgData name="Chittaranjan Hens" userId="6fc03958433e8a43" providerId="LiveId" clId="{AE445185-F013-4E27-B402-5F71FF9385C1}" dt="2023-01-03T17:11:14.748" v="893" actId="167"/>
          <ac:picMkLst>
            <pc:docMk/>
            <pc:sldMk cId="4121662994" sldId="327"/>
            <ac:picMk id="7" creationId="{242B0C1B-3A8A-4530-250A-BE7DA9940090}"/>
          </ac:picMkLst>
        </pc:picChg>
      </pc:sldChg>
      <pc:sldChg chg="addSp modSp add mod">
        <pc:chgData name="Chittaranjan Hens" userId="6fc03958433e8a43" providerId="LiveId" clId="{AE445185-F013-4E27-B402-5F71FF9385C1}" dt="2023-01-03T17:11:03.211" v="889" actId="167"/>
        <pc:sldMkLst>
          <pc:docMk/>
          <pc:sldMk cId="88886105" sldId="330"/>
        </pc:sldMkLst>
        <pc:picChg chg="add mod ord">
          <ac:chgData name="Chittaranjan Hens" userId="6fc03958433e8a43" providerId="LiveId" clId="{AE445185-F013-4E27-B402-5F71FF9385C1}" dt="2023-01-03T17:11:03.211" v="889" actId="167"/>
          <ac:picMkLst>
            <pc:docMk/>
            <pc:sldMk cId="88886105" sldId="330"/>
            <ac:picMk id="2" creationId="{15DB861F-6AF6-BBA4-FFB8-B3FDCE6C1275}"/>
          </ac:picMkLst>
        </pc:picChg>
      </pc:sldChg>
      <pc:sldChg chg="addSp delSp modSp add del mod">
        <pc:chgData name="Chittaranjan Hens" userId="6fc03958433e8a43" providerId="LiveId" clId="{AE445185-F013-4E27-B402-5F71FF9385C1}" dt="2023-01-04T02:22:06.643" v="908" actId="2890"/>
        <pc:sldMkLst>
          <pc:docMk/>
          <pc:sldMk cId="235514318" sldId="331"/>
        </pc:sldMkLst>
        <pc:picChg chg="add del mod">
          <ac:chgData name="Chittaranjan Hens" userId="6fc03958433e8a43" providerId="LiveId" clId="{AE445185-F013-4E27-B402-5F71FF9385C1}" dt="2023-01-04T02:22:05.056" v="907" actId="1440"/>
          <ac:picMkLst>
            <pc:docMk/>
            <pc:sldMk cId="235514318" sldId="331"/>
            <ac:picMk id="7" creationId="{242B0C1B-3A8A-4530-250A-BE7DA9940090}"/>
          </ac:picMkLst>
        </pc:picChg>
      </pc:sldChg>
      <pc:sldChg chg="addSp delSp modSp add mod">
        <pc:chgData name="Chittaranjan Hens" userId="6fc03958433e8a43" providerId="LiveId" clId="{AE445185-F013-4E27-B402-5F71FF9385C1}" dt="2023-01-04T02:29:16.579" v="985" actId="207"/>
        <pc:sldMkLst>
          <pc:docMk/>
          <pc:sldMk cId="569048894" sldId="331"/>
        </pc:sldMkLst>
        <pc:spChg chg="del">
          <ac:chgData name="Chittaranjan Hens" userId="6fc03958433e8a43" providerId="LiveId" clId="{AE445185-F013-4E27-B402-5F71FF9385C1}" dt="2023-01-04T02:23:42.445" v="912" actId="478"/>
          <ac:spMkLst>
            <pc:docMk/>
            <pc:sldMk cId="569048894" sldId="331"/>
            <ac:spMk id="9" creationId="{A75120FB-78AE-BDDC-4CDD-3E14F3B6F982}"/>
          </ac:spMkLst>
        </pc:spChg>
        <pc:spChg chg="del">
          <ac:chgData name="Chittaranjan Hens" userId="6fc03958433e8a43" providerId="LiveId" clId="{AE445185-F013-4E27-B402-5F71FF9385C1}" dt="2023-01-04T02:23:36.386" v="910" actId="478"/>
          <ac:spMkLst>
            <pc:docMk/>
            <pc:sldMk cId="569048894" sldId="331"/>
            <ac:spMk id="10" creationId="{1C15AE70-CE66-C80A-3774-62D466699564}"/>
          </ac:spMkLst>
        </pc:spChg>
        <pc:spChg chg="del">
          <ac:chgData name="Chittaranjan Hens" userId="6fc03958433e8a43" providerId="LiveId" clId="{AE445185-F013-4E27-B402-5F71FF9385C1}" dt="2023-01-04T02:23:44.968" v="913" actId="478"/>
          <ac:spMkLst>
            <pc:docMk/>
            <pc:sldMk cId="569048894" sldId="331"/>
            <ac:spMk id="11" creationId="{1FF2F98F-485E-1D68-FF73-11DB93DEC4A1}"/>
          </ac:spMkLst>
        </pc:spChg>
        <pc:spChg chg="add mod">
          <ac:chgData name="Chittaranjan Hens" userId="6fc03958433e8a43" providerId="LiveId" clId="{AE445185-F013-4E27-B402-5F71FF9385C1}" dt="2023-01-04T02:28:47.924" v="960" actId="1076"/>
          <ac:spMkLst>
            <pc:docMk/>
            <pc:sldMk cId="569048894" sldId="331"/>
            <ac:spMk id="13" creationId="{606072B6-152B-1B78-B7DF-CC8B7A59BFE6}"/>
          </ac:spMkLst>
        </pc:spChg>
        <pc:spChg chg="add del mod">
          <ac:chgData name="Chittaranjan Hens" userId="6fc03958433e8a43" providerId="LiveId" clId="{AE445185-F013-4E27-B402-5F71FF9385C1}" dt="2023-01-04T02:28:43.421" v="959" actId="478"/>
          <ac:spMkLst>
            <pc:docMk/>
            <pc:sldMk cId="569048894" sldId="331"/>
            <ac:spMk id="15" creationId="{011F0240-892C-55F4-B3D2-B3AF12991600}"/>
          </ac:spMkLst>
        </pc:spChg>
        <pc:spChg chg="add mod">
          <ac:chgData name="Chittaranjan Hens" userId="6fc03958433e8a43" providerId="LiveId" clId="{AE445185-F013-4E27-B402-5F71FF9385C1}" dt="2023-01-04T02:29:16.579" v="985" actId="207"/>
          <ac:spMkLst>
            <pc:docMk/>
            <pc:sldMk cId="569048894" sldId="331"/>
            <ac:spMk id="16" creationId="{9843C92F-A55D-3ED5-B907-61E7D71771B1}"/>
          </ac:spMkLst>
        </pc:spChg>
        <pc:picChg chg="add mod">
          <ac:chgData name="Chittaranjan Hens" userId="6fc03958433e8a43" providerId="LiveId" clId="{AE445185-F013-4E27-B402-5F71FF9385C1}" dt="2023-01-04T02:26:45.584" v="933" actId="1076"/>
          <ac:picMkLst>
            <pc:docMk/>
            <pc:sldMk cId="569048894" sldId="331"/>
            <ac:picMk id="3" creationId="{993204F7-4391-D410-2A5A-55217FC409AB}"/>
          </ac:picMkLst>
        </pc:picChg>
        <pc:picChg chg="mod">
          <ac:chgData name="Chittaranjan Hens" userId="6fc03958433e8a43" providerId="LiveId" clId="{AE445185-F013-4E27-B402-5F71FF9385C1}" dt="2023-01-04T02:26:52.623" v="936" actId="1076"/>
          <ac:picMkLst>
            <pc:docMk/>
            <pc:sldMk cId="569048894" sldId="331"/>
            <ac:picMk id="4" creationId="{A77CDD2A-AFD3-0864-6D67-957A858D6745}"/>
          </ac:picMkLst>
        </pc:picChg>
        <pc:picChg chg="del">
          <ac:chgData name="Chittaranjan Hens" userId="6fc03958433e8a43" providerId="LiveId" clId="{AE445185-F013-4E27-B402-5F71FF9385C1}" dt="2023-01-04T02:23:39.961" v="911" actId="478"/>
          <ac:picMkLst>
            <pc:docMk/>
            <pc:sldMk cId="569048894" sldId="331"/>
            <ac:picMk id="6" creationId="{2379BE4A-499A-5A0A-60BA-F746720A2694}"/>
          </ac:picMkLst>
        </pc:picChg>
        <pc:picChg chg="add mod">
          <ac:chgData name="Chittaranjan Hens" userId="6fc03958433e8a43" providerId="LiveId" clId="{AE445185-F013-4E27-B402-5F71FF9385C1}" dt="2023-01-04T02:26:49.068" v="934" actId="1076"/>
          <ac:picMkLst>
            <pc:docMk/>
            <pc:sldMk cId="569048894" sldId="331"/>
            <ac:picMk id="7" creationId="{ADBD6A3F-8178-A1FC-F7D2-45F0E5A90BFA}"/>
          </ac:picMkLst>
        </pc:picChg>
        <pc:picChg chg="del">
          <ac:chgData name="Chittaranjan Hens" userId="6fc03958433e8a43" providerId="LiveId" clId="{AE445185-F013-4E27-B402-5F71FF9385C1}" dt="2023-01-04T02:23:47.542" v="914" actId="478"/>
          <ac:picMkLst>
            <pc:docMk/>
            <pc:sldMk cId="569048894" sldId="331"/>
            <ac:picMk id="17" creationId="{B9679940-21A7-2F06-671B-47B41B7374D7}"/>
          </ac:picMkLst>
        </pc:picChg>
      </pc:sldChg>
      <pc:sldChg chg="delSp add mod">
        <pc:chgData name="Chittaranjan Hens" userId="6fc03958433e8a43" providerId="LiveId" clId="{AE445185-F013-4E27-B402-5F71FF9385C1}" dt="2023-01-04T02:28:33.140" v="958" actId="478"/>
        <pc:sldMkLst>
          <pc:docMk/>
          <pc:sldMk cId="4428162" sldId="332"/>
        </pc:sldMkLst>
        <pc:spChg chg="del">
          <ac:chgData name="Chittaranjan Hens" userId="6fc03958433e8a43" providerId="LiveId" clId="{AE445185-F013-4E27-B402-5F71FF9385C1}" dt="2023-01-04T02:28:33.140" v="958" actId="478"/>
          <ac:spMkLst>
            <pc:docMk/>
            <pc:sldMk cId="4428162" sldId="332"/>
            <ac:spMk id="15" creationId="{011F0240-892C-55F4-B3D2-B3AF12991600}"/>
          </ac:spMkLst>
        </pc:spChg>
      </pc:sldChg>
      <pc:sldChg chg="add del">
        <pc:chgData name="Chittaranjan Hens" userId="6fc03958433e8a43" providerId="LiveId" clId="{AE445185-F013-4E27-B402-5F71FF9385C1}" dt="2023-01-04T02:24:01.043" v="916" actId="47"/>
        <pc:sldMkLst>
          <pc:docMk/>
          <pc:sldMk cId="3097186255" sldId="332"/>
        </pc:sldMkLst>
      </pc:sldChg>
      <pc:sldChg chg="modSp add mod">
        <pc:chgData name="Chittaranjan Hens" userId="6fc03958433e8a43" providerId="LiveId" clId="{AE445185-F013-4E27-B402-5F71FF9385C1}" dt="2023-01-04T02:39:52.058" v="1271" actId="1076"/>
        <pc:sldMkLst>
          <pc:docMk/>
          <pc:sldMk cId="1251487997" sldId="333"/>
        </pc:sldMkLst>
        <pc:spChg chg="mod">
          <ac:chgData name="Chittaranjan Hens" userId="6fc03958433e8a43" providerId="LiveId" clId="{AE445185-F013-4E27-B402-5F71FF9385C1}" dt="2023-01-04T02:39:52.058" v="1271" actId="1076"/>
          <ac:spMkLst>
            <pc:docMk/>
            <pc:sldMk cId="1251487997" sldId="333"/>
            <ac:spMk id="15" creationId="{011F0240-892C-55F4-B3D2-B3AF12991600}"/>
          </ac:spMkLst>
        </pc:spChg>
      </pc:sldChg>
      <pc:sldChg chg="addSp delSp modSp add mod ord">
        <pc:chgData name="Chittaranjan Hens" userId="6fc03958433e8a43" providerId="LiveId" clId="{AE445185-F013-4E27-B402-5F71FF9385C1}" dt="2023-01-04T02:36:25.932" v="1082" actId="478"/>
        <pc:sldMkLst>
          <pc:docMk/>
          <pc:sldMk cId="2298120832" sldId="334"/>
        </pc:sldMkLst>
        <pc:spChg chg="mod">
          <ac:chgData name="Chittaranjan Hens" userId="6fc03958433e8a43" providerId="LiveId" clId="{AE445185-F013-4E27-B402-5F71FF9385C1}" dt="2023-01-04T02:32:08.471" v="1033" actId="1076"/>
          <ac:spMkLst>
            <pc:docMk/>
            <pc:sldMk cId="2298120832" sldId="334"/>
            <ac:spMk id="8" creationId="{25DB9404-1245-DBD1-0A6B-C45569333CB3}"/>
          </ac:spMkLst>
        </pc:spChg>
        <pc:spChg chg="add del mod">
          <ac:chgData name="Chittaranjan Hens" userId="6fc03958433e8a43" providerId="LiveId" clId="{AE445185-F013-4E27-B402-5F71FF9385C1}" dt="2023-01-04T02:34:15.616" v="1049" actId="478"/>
          <ac:spMkLst>
            <pc:docMk/>
            <pc:sldMk cId="2298120832" sldId="334"/>
            <ac:spMk id="10" creationId="{7CAC36BD-3393-6F79-0B70-8B0E059D5A1A}"/>
          </ac:spMkLst>
        </pc:spChg>
        <pc:spChg chg="del">
          <ac:chgData name="Chittaranjan Hens" userId="6fc03958433e8a43" providerId="LiveId" clId="{AE445185-F013-4E27-B402-5F71FF9385C1}" dt="2023-01-04T02:30:54.494" v="991" actId="478"/>
          <ac:spMkLst>
            <pc:docMk/>
            <pc:sldMk cId="2298120832" sldId="334"/>
            <ac:spMk id="13" creationId="{606072B6-152B-1B78-B7DF-CC8B7A59BFE6}"/>
          </ac:spMkLst>
        </pc:spChg>
        <pc:spChg chg="add del mod">
          <ac:chgData name="Chittaranjan Hens" userId="6fc03958433e8a43" providerId="LiveId" clId="{AE445185-F013-4E27-B402-5F71FF9385C1}" dt="2023-01-04T02:36:25.932" v="1082" actId="478"/>
          <ac:spMkLst>
            <pc:docMk/>
            <pc:sldMk cId="2298120832" sldId="334"/>
            <ac:spMk id="15" creationId="{7009F22E-0923-8C49-F56D-B442E6C28490}"/>
          </ac:spMkLst>
        </pc:spChg>
        <pc:spChg chg="add del mod">
          <ac:chgData name="Chittaranjan Hens" userId="6fc03958433e8a43" providerId="LiveId" clId="{AE445185-F013-4E27-B402-5F71FF9385C1}" dt="2023-01-04T02:36:25.932" v="1082" actId="478"/>
          <ac:spMkLst>
            <pc:docMk/>
            <pc:sldMk cId="2298120832" sldId="334"/>
            <ac:spMk id="17" creationId="{7AFDFA64-62F3-27C4-2FF5-73D72F20A01B}"/>
          </ac:spMkLst>
        </pc:spChg>
        <pc:spChg chg="add del mod">
          <ac:chgData name="Chittaranjan Hens" userId="6fc03958433e8a43" providerId="LiveId" clId="{AE445185-F013-4E27-B402-5F71FF9385C1}" dt="2023-01-04T02:36:25.932" v="1082" actId="478"/>
          <ac:spMkLst>
            <pc:docMk/>
            <pc:sldMk cId="2298120832" sldId="334"/>
            <ac:spMk id="19" creationId="{231B7F6E-0B32-5162-5C41-6A07E7D2F681}"/>
          </ac:spMkLst>
        </pc:spChg>
        <pc:graphicFrameChg chg="add del mod">
          <ac:chgData name="Chittaranjan Hens" userId="6fc03958433e8a43" providerId="LiveId" clId="{AE445185-F013-4E27-B402-5F71FF9385C1}" dt="2023-01-04T02:36:25.932" v="1082" actId="478"/>
          <ac:graphicFrameMkLst>
            <pc:docMk/>
            <pc:sldMk cId="2298120832" sldId="334"/>
            <ac:graphicFrameMk id="11" creationId="{A25EE226-FC1E-6DE7-6DAA-CA1453567AAA}"/>
          </ac:graphicFrameMkLst>
        </pc:graphicFrameChg>
        <pc:graphicFrameChg chg="add del mod">
          <ac:chgData name="Chittaranjan Hens" userId="6fc03958433e8a43" providerId="LiveId" clId="{AE445185-F013-4E27-B402-5F71FF9385C1}" dt="2023-01-04T02:36:25.932" v="1082" actId="478"/>
          <ac:graphicFrameMkLst>
            <pc:docMk/>
            <pc:sldMk cId="2298120832" sldId="334"/>
            <ac:graphicFrameMk id="12" creationId="{A9E04F6C-81BB-0109-3A28-1EEE1A178087}"/>
          </ac:graphicFrameMkLst>
        </pc:graphicFrameChg>
        <pc:picChg chg="del">
          <ac:chgData name="Chittaranjan Hens" userId="6fc03958433e8a43" providerId="LiveId" clId="{AE445185-F013-4E27-B402-5F71FF9385C1}" dt="2023-01-04T02:30:51.698" v="990" actId="478"/>
          <ac:picMkLst>
            <pc:docMk/>
            <pc:sldMk cId="2298120832" sldId="334"/>
            <ac:picMk id="3" creationId="{993204F7-4391-D410-2A5A-55217FC409AB}"/>
          </ac:picMkLst>
        </pc:picChg>
        <pc:picChg chg="mod">
          <ac:chgData name="Chittaranjan Hens" userId="6fc03958433e8a43" providerId="LiveId" clId="{AE445185-F013-4E27-B402-5F71FF9385C1}" dt="2023-01-04T02:33:34.241" v="1044" actId="1076"/>
          <ac:picMkLst>
            <pc:docMk/>
            <pc:sldMk cId="2298120832" sldId="334"/>
            <ac:picMk id="4" creationId="{A77CDD2A-AFD3-0864-6D67-957A858D6745}"/>
          </ac:picMkLst>
        </pc:picChg>
        <pc:picChg chg="add del mod">
          <ac:chgData name="Chittaranjan Hens" userId="6fc03958433e8a43" providerId="LiveId" clId="{AE445185-F013-4E27-B402-5F71FF9385C1}" dt="2023-01-04T02:31:36.718" v="997" actId="478"/>
          <ac:picMkLst>
            <pc:docMk/>
            <pc:sldMk cId="2298120832" sldId="334"/>
            <ac:picMk id="5" creationId="{A8DB39B3-7491-A91D-652B-93C329D52018}"/>
          </ac:picMkLst>
        </pc:picChg>
        <pc:picChg chg="del">
          <ac:chgData name="Chittaranjan Hens" userId="6fc03958433e8a43" providerId="LiveId" clId="{AE445185-F013-4E27-B402-5F71FF9385C1}" dt="2023-01-04T02:30:49.930" v="989" actId="478"/>
          <ac:picMkLst>
            <pc:docMk/>
            <pc:sldMk cId="2298120832" sldId="334"/>
            <ac:picMk id="7" creationId="{ADBD6A3F-8178-A1FC-F7D2-45F0E5A90BFA}"/>
          </ac:picMkLst>
        </pc:picChg>
        <pc:picChg chg="add mod">
          <ac:chgData name="Chittaranjan Hens" userId="6fc03958433e8a43" providerId="LiveId" clId="{AE445185-F013-4E27-B402-5F71FF9385C1}" dt="2023-01-04T02:33:38.312" v="1046" actId="1076"/>
          <ac:picMkLst>
            <pc:docMk/>
            <pc:sldMk cId="2298120832" sldId="334"/>
            <ac:picMk id="9" creationId="{F27A554E-C662-3CD0-3D05-62B124CCAC67}"/>
          </ac:picMkLst>
        </pc:picChg>
      </pc:sldChg>
      <pc:sldChg chg="modSp add mod ord">
        <pc:chgData name="Chittaranjan Hens" userId="6fc03958433e8a43" providerId="LiveId" clId="{AE445185-F013-4E27-B402-5F71FF9385C1}" dt="2023-01-04T04:53:19.403" v="1647" actId="1076"/>
        <pc:sldMkLst>
          <pc:docMk/>
          <pc:sldMk cId="204522122" sldId="335"/>
        </pc:sldMkLst>
        <pc:spChg chg="mod">
          <ac:chgData name="Chittaranjan Hens" userId="6fc03958433e8a43" providerId="LiveId" clId="{AE445185-F013-4E27-B402-5F71FF9385C1}" dt="2023-01-04T02:39:31.574" v="1267" actId="14100"/>
          <ac:spMkLst>
            <pc:docMk/>
            <pc:sldMk cId="204522122" sldId="335"/>
            <ac:spMk id="15" creationId="{7009F22E-0923-8C49-F56D-B442E6C28490}"/>
          </ac:spMkLst>
        </pc:spChg>
        <pc:spChg chg="mod">
          <ac:chgData name="Chittaranjan Hens" userId="6fc03958433e8a43" providerId="LiveId" clId="{AE445185-F013-4E27-B402-5F71FF9385C1}" dt="2023-01-04T02:40:14.048" v="1273" actId="403"/>
          <ac:spMkLst>
            <pc:docMk/>
            <pc:sldMk cId="204522122" sldId="335"/>
            <ac:spMk id="17" creationId="{7AFDFA64-62F3-27C4-2FF5-73D72F20A01B}"/>
          </ac:spMkLst>
        </pc:spChg>
        <pc:spChg chg="mod">
          <ac:chgData name="Chittaranjan Hens" userId="6fc03958433e8a43" providerId="LiveId" clId="{AE445185-F013-4E27-B402-5F71FF9385C1}" dt="2023-01-04T02:40:10.168" v="1272" actId="403"/>
          <ac:spMkLst>
            <pc:docMk/>
            <pc:sldMk cId="204522122" sldId="335"/>
            <ac:spMk id="19" creationId="{231B7F6E-0B32-5162-5C41-6A07E7D2F681}"/>
          </ac:spMkLst>
        </pc:spChg>
        <pc:graphicFrameChg chg="mod">
          <ac:chgData name="Chittaranjan Hens" userId="6fc03958433e8a43" providerId="LiveId" clId="{AE445185-F013-4E27-B402-5F71FF9385C1}" dt="2023-01-04T04:53:19.403" v="1647" actId="1076"/>
          <ac:graphicFrameMkLst>
            <pc:docMk/>
            <pc:sldMk cId="204522122" sldId="335"/>
            <ac:graphicFrameMk id="11" creationId="{A25EE226-FC1E-6DE7-6DAA-CA1453567AAA}"/>
          </ac:graphicFrameMkLst>
        </pc:graphicFrameChg>
        <pc:graphicFrameChg chg="mod">
          <ac:chgData name="Chittaranjan Hens" userId="6fc03958433e8a43" providerId="LiveId" clId="{AE445185-F013-4E27-B402-5F71FF9385C1}" dt="2023-01-04T04:53:15.375" v="1646" actId="1076"/>
          <ac:graphicFrameMkLst>
            <pc:docMk/>
            <pc:sldMk cId="204522122" sldId="335"/>
            <ac:graphicFrameMk id="12" creationId="{A9E04F6C-81BB-0109-3A28-1EEE1A178087}"/>
          </ac:graphicFrameMkLst>
        </pc:graphicFrameChg>
        <pc:picChg chg="mod">
          <ac:chgData name="Chittaranjan Hens" userId="6fc03958433e8a43" providerId="LiveId" clId="{AE445185-F013-4E27-B402-5F71FF9385C1}" dt="2023-01-04T02:39:03.432" v="1101" actId="1076"/>
          <ac:picMkLst>
            <pc:docMk/>
            <pc:sldMk cId="204522122" sldId="335"/>
            <ac:picMk id="4" creationId="{A77CDD2A-AFD3-0864-6D67-957A858D6745}"/>
          </ac:picMkLst>
        </pc:picChg>
      </pc:sldChg>
      <pc:sldChg chg="add del">
        <pc:chgData name="Chittaranjan Hens" userId="6fc03958433e8a43" providerId="LiveId" clId="{AE445185-F013-4E27-B402-5F71FF9385C1}" dt="2023-01-04T02:30:58.714" v="993"/>
        <pc:sldMkLst>
          <pc:docMk/>
          <pc:sldMk cId="2004334237" sldId="335"/>
        </pc:sldMkLst>
      </pc:sldChg>
      <pc:sldChg chg="addSp delSp modSp add mod">
        <pc:chgData name="Chittaranjan Hens" userId="6fc03958433e8a43" providerId="LiveId" clId="{AE445185-F013-4E27-B402-5F71FF9385C1}" dt="2023-01-04T02:40:28.480" v="1275" actId="1076"/>
        <pc:sldMkLst>
          <pc:docMk/>
          <pc:sldMk cId="2201819629" sldId="336"/>
        </pc:sldMkLst>
        <pc:spChg chg="mod">
          <ac:chgData name="Chittaranjan Hens" userId="6fc03958433e8a43" providerId="LiveId" clId="{AE445185-F013-4E27-B402-5F71FF9385C1}" dt="2023-01-04T02:40:28.480" v="1275" actId="1076"/>
          <ac:spMkLst>
            <pc:docMk/>
            <pc:sldMk cId="2201819629" sldId="336"/>
            <ac:spMk id="8" creationId="{25DB9404-1245-DBD1-0A6B-C45569333CB3}"/>
          </ac:spMkLst>
        </pc:spChg>
        <pc:picChg chg="add mod">
          <ac:chgData name="Chittaranjan Hens" userId="6fc03958433e8a43" providerId="LiveId" clId="{AE445185-F013-4E27-B402-5F71FF9385C1}" dt="2023-01-04T02:37:48.879" v="1090" actId="1076"/>
          <ac:picMkLst>
            <pc:docMk/>
            <pc:sldMk cId="2201819629" sldId="336"/>
            <ac:picMk id="3" creationId="{D07A7288-5375-7A69-4D96-46877941B9F1}"/>
          </ac:picMkLst>
        </pc:picChg>
        <pc:picChg chg="add mod">
          <ac:chgData name="Chittaranjan Hens" userId="6fc03958433e8a43" providerId="LiveId" clId="{AE445185-F013-4E27-B402-5F71FF9385C1}" dt="2023-01-04T02:38:12.988" v="1094" actId="14100"/>
          <ac:picMkLst>
            <pc:docMk/>
            <pc:sldMk cId="2201819629" sldId="336"/>
            <ac:picMk id="6" creationId="{DF87E07C-F7DF-F0BE-C52D-41F1CDAAB8DF}"/>
          </ac:picMkLst>
        </pc:picChg>
        <pc:picChg chg="del">
          <ac:chgData name="Chittaranjan Hens" userId="6fc03958433e8a43" providerId="LiveId" clId="{AE445185-F013-4E27-B402-5F71FF9385C1}" dt="2023-01-04T02:37:22.066" v="1086" actId="478"/>
          <ac:picMkLst>
            <pc:docMk/>
            <pc:sldMk cId="2201819629" sldId="336"/>
            <ac:picMk id="9" creationId="{F27A554E-C662-3CD0-3D05-62B124CCAC67}"/>
          </ac:picMkLst>
        </pc:picChg>
      </pc:sldChg>
      <pc:sldChg chg="addSp modSp add mod">
        <pc:chgData name="Chittaranjan Hens" userId="6fc03958433e8a43" providerId="LiveId" clId="{AE445185-F013-4E27-B402-5F71FF9385C1}" dt="2023-01-04T02:40:23.798" v="1274" actId="1076"/>
        <pc:sldMkLst>
          <pc:docMk/>
          <pc:sldMk cId="2328464785" sldId="337"/>
        </pc:sldMkLst>
        <pc:spChg chg="mod">
          <ac:chgData name="Chittaranjan Hens" userId="6fc03958433e8a43" providerId="LiveId" clId="{AE445185-F013-4E27-B402-5F71FF9385C1}" dt="2023-01-04T02:40:23.798" v="1274" actId="1076"/>
          <ac:spMkLst>
            <pc:docMk/>
            <pc:sldMk cId="2328464785" sldId="337"/>
            <ac:spMk id="8" creationId="{25DB9404-1245-DBD1-0A6B-C45569333CB3}"/>
          </ac:spMkLst>
        </pc:spChg>
        <pc:picChg chg="add mod">
          <ac:chgData name="Chittaranjan Hens" userId="6fc03958433e8a43" providerId="LiveId" clId="{AE445185-F013-4E27-B402-5F71FF9385C1}" dt="2023-01-04T02:38:52.901" v="1100" actId="1076"/>
          <ac:picMkLst>
            <pc:docMk/>
            <pc:sldMk cId="2328464785" sldId="337"/>
            <ac:picMk id="5" creationId="{C0490890-8F80-0EBA-E747-4CE42729424E}"/>
          </ac:picMkLst>
        </pc:picChg>
      </pc:sldChg>
      <pc:sldChg chg="addSp delSp modSp add mod modAnim">
        <pc:chgData name="Chittaranjan Hens" userId="6fc03958433e8a43" providerId="LiveId" clId="{AE445185-F013-4E27-B402-5F71FF9385C1}" dt="2023-01-04T04:36:08.514" v="1371" actId="1076"/>
        <pc:sldMkLst>
          <pc:docMk/>
          <pc:sldMk cId="95184056" sldId="338"/>
        </pc:sldMkLst>
        <pc:spChg chg="add mod">
          <ac:chgData name="Chittaranjan Hens" userId="6fc03958433e8a43" providerId="LiveId" clId="{AE445185-F013-4E27-B402-5F71FF9385C1}" dt="2023-01-04T04:36:08.514" v="1371" actId="1076"/>
          <ac:spMkLst>
            <pc:docMk/>
            <pc:sldMk cId="95184056" sldId="338"/>
            <ac:spMk id="2" creationId="{17EFBCC4-4E7C-C0DE-D6E6-8460011F3537}"/>
          </ac:spMkLst>
        </pc:spChg>
        <pc:spChg chg="mod">
          <ac:chgData name="Chittaranjan Hens" userId="6fc03958433e8a43" providerId="LiveId" clId="{AE445185-F013-4E27-B402-5F71FF9385C1}" dt="2023-01-04T02:44:23.869" v="1328" actId="20577"/>
          <ac:spMkLst>
            <pc:docMk/>
            <pc:sldMk cId="95184056" sldId="338"/>
            <ac:spMk id="8" creationId="{25DB9404-1245-DBD1-0A6B-C45569333CB3}"/>
          </ac:spMkLst>
        </pc:spChg>
        <pc:spChg chg="add del mod ord">
          <ac:chgData name="Chittaranjan Hens" userId="6fc03958433e8a43" providerId="LiveId" clId="{AE445185-F013-4E27-B402-5F71FF9385C1}" dt="2023-01-04T02:42:41.041" v="1293" actId="478"/>
          <ac:spMkLst>
            <pc:docMk/>
            <pc:sldMk cId="95184056" sldId="338"/>
            <ac:spMk id="9" creationId="{BD72F173-B576-A235-4A53-384FE86FD2F2}"/>
          </ac:spMkLst>
        </pc:spChg>
        <pc:spChg chg="add mod">
          <ac:chgData name="Chittaranjan Hens" userId="6fc03958433e8a43" providerId="LiveId" clId="{AE445185-F013-4E27-B402-5F71FF9385C1}" dt="2023-01-04T02:42:56.077" v="1295" actId="17032"/>
          <ac:spMkLst>
            <pc:docMk/>
            <pc:sldMk cId="95184056" sldId="338"/>
            <ac:spMk id="10" creationId="{5B2FF2BA-DE78-EC9D-93CE-C63F11400F60}"/>
          </ac:spMkLst>
        </pc:spChg>
        <pc:spChg chg="add mod">
          <ac:chgData name="Chittaranjan Hens" userId="6fc03958433e8a43" providerId="LiveId" clId="{AE445185-F013-4E27-B402-5F71FF9385C1}" dt="2023-01-04T02:43:14.412" v="1299" actId="14100"/>
          <ac:spMkLst>
            <pc:docMk/>
            <pc:sldMk cId="95184056" sldId="338"/>
            <ac:spMk id="11" creationId="{1ECC6032-C15C-9656-1F37-5F2F74B3FB04}"/>
          </ac:spMkLst>
        </pc:spChg>
        <pc:spChg chg="add mod">
          <ac:chgData name="Chittaranjan Hens" userId="6fc03958433e8a43" providerId="LiveId" clId="{AE445185-F013-4E27-B402-5F71FF9385C1}" dt="2023-01-04T02:43:33.126" v="1302" actId="14100"/>
          <ac:spMkLst>
            <pc:docMk/>
            <pc:sldMk cId="95184056" sldId="338"/>
            <ac:spMk id="12" creationId="{B691987A-3764-9419-6FFB-B14225DCDFD4}"/>
          </ac:spMkLst>
        </pc:spChg>
        <pc:spChg chg="add mod">
          <ac:chgData name="Chittaranjan Hens" userId="6fc03958433e8a43" providerId="LiveId" clId="{AE445185-F013-4E27-B402-5F71FF9385C1}" dt="2023-01-04T02:44:13.294" v="1304" actId="13822"/>
          <ac:spMkLst>
            <pc:docMk/>
            <pc:sldMk cId="95184056" sldId="338"/>
            <ac:spMk id="13" creationId="{34662442-519B-EFC4-D1A3-6781D4F2CA77}"/>
          </ac:spMkLst>
        </pc:spChg>
        <pc:picChg chg="del">
          <ac:chgData name="Chittaranjan Hens" userId="6fc03958433e8a43" providerId="LiveId" clId="{AE445185-F013-4E27-B402-5F71FF9385C1}" dt="2023-01-04T02:41:10.708" v="1277" actId="478"/>
          <ac:picMkLst>
            <pc:docMk/>
            <pc:sldMk cId="95184056" sldId="338"/>
            <ac:picMk id="3" creationId="{D07A7288-5375-7A69-4D96-46877941B9F1}"/>
          </ac:picMkLst>
        </pc:picChg>
        <pc:picChg chg="del">
          <ac:chgData name="Chittaranjan Hens" userId="6fc03958433e8a43" providerId="LiveId" clId="{AE445185-F013-4E27-B402-5F71FF9385C1}" dt="2023-01-04T02:41:10.708" v="1277" actId="478"/>
          <ac:picMkLst>
            <pc:docMk/>
            <pc:sldMk cId="95184056" sldId="338"/>
            <ac:picMk id="5" creationId="{C0490890-8F80-0EBA-E747-4CE42729424E}"/>
          </ac:picMkLst>
        </pc:picChg>
        <pc:picChg chg="del">
          <ac:chgData name="Chittaranjan Hens" userId="6fc03958433e8a43" providerId="LiveId" clId="{AE445185-F013-4E27-B402-5F71FF9385C1}" dt="2023-01-04T02:41:10.708" v="1277" actId="478"/>
          <ac:picMkLst>
            <pc:docMk/>
            <pc:sldMk cId="95184056" sldId="338"/>
            <ac:picMk id="6" creationId="{DF87E07C-F7DF-F0BE-C52D-41F1CDAAB8DF}"/>
          </ac:picMkLst>
        </pc:picChg>
        <pc:picChg chg="add mod">
          <ac:chgData name="Chittaranjan Hens" userId="6fc03958433e8a43" providerId="LiveId" clId="{AE445185-F013-4E27-B402-5F71FF9385C1}" dt="2023-01-04T02:41:39.870" v="1284" actId="1076"/>
          <ac:picMkLst>
            <pc:docMk/>
            <pc:sldMk cId="95184056" sldId="338"/>
            <ac:picMk id="7" creationId="{29C962CC-3925-3089-28A9-24A7D7D06E29}"/>
          </ac:picMkLst>
        </pc:picChg>
      </pc:sldChg>
      <pc:sldChg chg="addSp delSp modSp add del mod">
        <pc:chgData name="Chittaranjan Hens" userId="6fc03958433e8a43" providerId="LiveId" clId="{AE445185-F013-4E27-B402-5F71FF9385C1}" dt="2023-01-04T04:39:48.601" v="1454" actId="47"/>
        <pc:sldMkLst>
          <pc:docMk/>
          <pc:sldMk cId="2131996603" sldId="339"/>
        </pc:sldMkLst>
        <pc:spChg chg="add mod">
          <ac:chgData name="Chittaranjan Hens" userId="6fc03958433e8a43" providerId="LiveId" clId="{AE445185-F013-4E27-B402-5F71FF9385C1}" dt="2023-01-04T04:37:17.513" v="1376" actId="1076"/>
          <ac:spMkLst>
            <pc:docMk/>
            <pc:sldMk cId="2131996603" sldId="339"/>
            <ac:spMk id="3" creationId="{4EE4C12F-55AC-E942-7788-00ADAFADC326}"/>
          </ac:spMkLst>
        </pc:spChg>
        <pc:spChg chg="add del mod">
          <ac:chgData name="Chittaranjan Hens" userId="6fc03958433e8a43" providerId="LiveId" clId="{AE445185-F013-4E27-B402-5F71FF9385C1}" dt="2023-01-04T04:36:00.908" v="1369" actId="21"/>
          <ac:spMkLst>
            <pc:docMk/>
            <pc:sldMk cId="2131996603" sldId="339"/>
            <ac:spMk id="5" creationId="{D97F98B8-3484-9FAC-D977-AE3CA23C16E9}"/>
          </ac:spMkLst>
        </pc:spChg>
        <pc:spChg chg="mod">
          <ac:chgData name="Chittaranjan Hens" userId="6fc03958433e8a43" providerId="LiveId" clId="{AE445185-F013-4E27-B402-5F71FF9385C1}" dt="2023-01-04T02:48:56.943" v="1366" actId="20577"/>
          <ac:spMkLst>
            <pc:docMk/>
            <pc:sldMk cId="2131996603" sldId="339"/>
            <ac:spMk id="8" creationId="{25DB9404-1245-DBD1-0A6B-C45569333CB3}"/>
          </ac:spMkLst>
        </pc:spChg>
        <pc:spChg chg="add mod">
          <ac:chgData name="Chittaranjan Hens" userId="6fc03958433e8a43" providerId="LiveId" clId="{AE445185-F013-4E27-B402-5F71FF9385C1}" dt="2023-01-04T04:39:02.573" v="1444" actId="207"/>
          <ac:spMkLst>
            <pc:docMk/>
            <pc:sldMk cId="2131996603" sldId="339"/>
            <ac:spMk id="9" creationId="{066AF049-D512-A892-5A10-3D94F0915DC9}"/>
          </ac:spMkLst>
        </pc:spChg>
        <pc:spChg chg="add mod">
          <ac:chgData name="Chittaranjan Hens" userId="6fc03958433e8a43" providerId="LiveId" clId="{AE445185-F013-4E27-B402-5F71FF9385C1}" dt="2023-01-04T04:38:53.350" v="1441" actId="1076"/>
          <ac:spMkLst>
            <pc:docMk/>
            <pc:sldMk cId="2131996603" sldId="339"/>
            <ac:spMk id="10" creationId="{E3406E0F-131E-3B82-367A-1F54A5A56E1F}"/>
          </ac:spMkLst>
        </pc:spChg>
        <pc:picChg chg="del">
          <ac:chgData name="Chittaranjan Hens" userId="6fc03958433e8a43" providerId="LiveId" clId="{AE445185-F013-4E27-B402-5F71FF9385C1}" dt="2023-01-04T02:44:42.891" v="1330" actId="478"/>
          <ac:picMkLst>
            <pc:docMk/>
            <pc:sldMk cId="2131996603" sldId="339"/>
            <ac:picMk id="3" creationId="{D07A7288-5375-7A69-4D96-46877941B9F1}"/>
          </ac:picMkLst>
        </pc:picChg>
        <pc:picChg chg="mod">
          <ac:chgData name="Chittaranjan Hens" userId="6fc03958433e8a43" providerId="LiveId" clId="{AE445185-F013-4E27-B402-5F71FF9385C1}" dt="2023-01-04T02:47:02.166" v="1354" actId="1076"/>
          <ac:picMkLst>
            <pc:docMk/>
            <pc:sldMk cId="2131996603" sldId="339"/>
            <ac:picMk id="4" creationId="{A77CDD2A-AFD3-0864-6D67-957A858D6745}"/>
          </ac:picMkLst>
        </pc:picChg>
        <pc:picChg chg="del">
          <ac:chgData name="Chittaranjan Hens" userId="6fc03958433e8a43" providerId="LiveId" clId="{AE445185-F013-4E27-B402-5F71FF9385C1}" dt="2023-01-04T02:44:42.891" v="1330" actId="478"/>
          <ac:picMkLst>
            <pc:docMk/>
            <pc:sldMk cId="2131996603" sldId="339"/>
            <ac:picMk id="6" creationId="{DF87E07C-F7DF-F0BE-C52D-41F1CDAAB8DF}"/>
          </ac:picMkLst>
        </pc:picChg>
        <pc:picChg chg="add mod">
          <ac:chgData name="Chittaranjan Hens" userId="6fc03958433e8a43" providerId="LiveId" clId="{AE445185-F013-4E27-B402-5F71FF9385C1}" dt="2023-01-04T04:37:38.704" v="1378" actId="1076"/>
          <ac:picMkLst>
            <pc:docMk/>
            <pc:sldMk cId="2131996603" sldId="339"/>
            <ac:picMk id="7" creationId="{0765C4CA-490D-EDA8-37C4-39553CE789F0}"/>
          </ac:picMkLst>
        </pc:picChg>
      </pc:sldChg>
      <pc:sldChg chg="add del">
        <pc:chgData name="Chittaranjan Hens" userId="6fc03958433e8a43" providerId="LiveId" clId="{AE445185-F013-4E27-B402-5F71FF9385C1}" dt="2023-01-04T02:41:20.907" v="1279" actId="47"/>
        <pc:sldMkLst>
          <pc:docMk/>
          <pc:sldMk cId="2817914908" sldId="339"/>
        </pc:sldMkLst>
      </pc:sldChg>
      <pc:sldChg chg="addSp delSp modSp add mod">
        <pc:chgData name="Chittaranjan Hens" userId="6fc03958433e8a43" providerId="LiveId" clId="{AE445185-F013-4E27-B402-5F71FF9385C1}" dt="2023-01-04T04:39:55.913" v="1456" actId="478"/>
        <pc:sldMkLst>
          <pc:docMk/>
          <pc:sldMk cId="3817621952" sldId="340"/>
        </pc:sldMkLst>
        <pc:spChg chg="mod">
          <ac:chgData name="Chittaranjan Hens" userId="6fc03958433e8a43" providerId="LiveId" clId="{AE445185-F013-4E27-B402-5F71FF9385C1}" dt="2023-01-04T04:39:32.977" v="1449" actId="1076"/>
          <ac:spMkLst>
            <pc:docMk/>
            <pc:sldMk cId="3817621952" sldId="340"/>
            <ac:spMk id="9" creationId="{066AF049-D512-A892-5A10-3D94F0915DC9}"/>
          </ac:spMkLst>
        </pc:spChg>
        <pc:spChg chg="mod">
          <ac:chgData name="Chittaranjan Hens" userId="6fc03958433e8a43" providerId="LiveId" clId="{AE445185-F013-4E27-B402-5F71FF9385C1}" dt="2023-01-04T04:39:46.193" v="1453" actId="14100"/>
          <ac:spMkLst>
            <pc:docMk/>
            <pc:sldMk cId="3817621952" sldId="340"/>
            <ac:spMk id="10" creationId="{E3406E0F-131E-3B82-367A-1F54A5A56E1F}"/>
          </ac:spMkLst>
        </pc:spChg>
        <pc:picChg chg="add del mod">
          <ac:chgData name="Chittaranjan Hens" userId="6fc03958433e8a43" providerId="LiveId" clId="{AE445185-F013-4E27-B402-5F71FF9385C1}" dt="2023-01-04T04:39:55.913" v="1456" actId="478"/>
          <ac:picMkLst>
            <pc:docMk/>
            <pc:sldMk cId="3817621952" sldId="340"/>
            <ac:picMk id="5" creationId="{BB426661-9216-4530-8BF3-3D6EF34F6FF3}"/>
          </ac:picMkLst>
        </pc:picChg>
        <pc:picChg chg="mod">
          <ac:chgData name="Chittaranjan Hens" userId="6fc03958433e8a43" providerId="LiveId" clId="{AE445185-F013-4E27-B402-5F71FF9385C1}" dt="2023-01-04T04:39:37.098" v="1450" actId="1076"/>
          <ac:picMkLst>
            <pc:docMk/>
            <pc:sldMk cId="3817621952" sldId="340"/>
            <ac:picMk id="7" creationId="{0765C4CA-490D-EDA8-37C4-39553CE789F0}"/>
          </ac:picMkLst>
        </pc:picChg>
      </pc:sldChg>
      <pc:sldChg chg="modSp add del mod">
        <pc:chgData name="Chittaranjan Hens" userId="6fc03958433e8a43" providerId="LiveId" clId="{AE445185-F013-4E27-B402-5F71FF9385C1}" dt="2023-01-04T04:41:54.875" v="1484" actId="47"/>
        <pc:sldMkLst>
          <pc:docMk/>
          <pc:sldMk cId="3961615739" sldId="341"/>
        </pc:sldMkLst>
        <pc:picChg chg="mod">
          <ac:chgData name="Chittaranjan Hens" userId="6fc03958433e8a43" providerId="LiveId" clId="{AE445185-F013-4E27-B402-5F71FF9385C1}" dt="2023-01-04T04:40:01.957" v="1458" actId="1076"/>
          <ac:picMkLst>
            <pc:docMk/>
            <pc:sldMk cId="3961615739" sldId="341"/>
            <ac:picMk id="5" creationId="{BB426661-9216-4530-8BF3-3D6EF34F6FF3}"/>
          </ac:picMkLst>
        </pc:picChg>
      </pc:sldChg>
      <pc:sldChg chg="addSp modSp add mod modAnim">
        <pc:chgData name="Chittaranjan Hens" userId="6fc03958433e8a43" providerId="LiveId" clId="{AE445185-F013-4E27-B402-5F71FF9385C1}" dt="2023-01-04T04:42:32.020" v="1490"/>
        <pc:sldMkLst>
          <pc:docMk/>
          <pc:sldMk cId="2091613246" sldId="342"/>
        </pc:sldMkLst>
        <pc:spChg chg="add mod">
          <ac:chgData name="Chittaranjan Hens" userId="6fc03958433e8a43" providerId="LiveId" clId="{AE445185-F013-4E27-B402-5F71FF9385C1}" dt="2023-01-04T04:40:43.419" v="1477" actId="207"/>
          <ac:spMkLst>
            <pc:docMk/>
            <pc:sldMk cId="2091613246" sldId="342"/>
            <ac:spMk id="2" creationId="{805A4A17-A22E-E68E-FAE9-7D1054FFD9ED}"/>
          </ac:spMkLst>
        </pc:spChg>
        <pc:picChg chg="mod">
          <ac:chgData name="Chittaranjan Hens" userId="6fc03958433e8a43" providerId="LiveId" clId="{AE445185-F013-4E27-B402-5F71FF9385C1}" dt="2023-01-04T04:41:47.128" v="1483" actId="1076"/>
          <ac:picMkLst>
            <pc:docMk/>
            <pc:sldMk cId="2091613246" sldId="342"/>
            <ac:picMk id="5" creationId="{BB426661-9216-4530-8BF3-3D6EF34F6FF3}"/>
          </ac:picMkLst>
        </pc:picChg>
        <pc:picChg chg="add mod">
          <ac:chgData name="Chittaranjan Hens" userId="6fc03958433e8a43" providerId="LiveId" clId="{AE445185-F013-4E27-B402-5F71FF9385C1}" dt="2023-01-04T04:41:38.612" v="1482" actId="14100"/>
          <ac:picMkLst>
            <pc:docMk/>
            <pc:sldMk cId="2091613246" sldId="342"/>
            <ac:picMk id="11" creationId="{2EB231FB-585C-0D7F-445C-7F73E70106EF}"/>
          </ac:picMkLst>
        </pc:picChg>
      </pc:sldChg>
      <pc:sldChg chg="addSp delSp modSp add mod">
        <pc:chgData name="Chittaranjan Hens" userId="6fc03958433e8a43" providerId="LiveId" clId="{AE445185-F013-4E27-B402-5F71FF9385C1}" dt="2023-01-04T04:43:36.672" v="1516" actId="20577"/>
        <pc:sldMkLst>
          <pc:docMk/>
          <pc:sldMk cId="2195383221" sldId="343"/>
        </pc:sldMkLst>
        <pc:spChg chg="add del">
          <ac:chgData name="Chittaranjan Hens" userId="6fc03958433e8a43" providerId="LiveId" clId="{AE445185-F013-4E27-B402-5F71FF9385C1}" dt="2023-01-04T04:42:57.627" v="1492" actId="478"/>
          <ac:spMkLst>
            <pc:docMk/>
            <pc:sldMk cId="2195383221" sldId="343"/>
            <ac:spMk id="2" creationId="{805A4A17-A22E-E68E-FAE9-7D1054FFD9ED}"/>
          </ac:spMkLst>
        </pc:spChg>
        <pc:spChg chg="del">
          <ac:chgData name="Chittaranjan Hens" userId="6fc03958433e8a43" providerId="LiveId" clId="{AE445185-F013-4E27-B402-5F71FF9385C1}" dt="2023-01-04T04:41:07.614" v="1479" actId="478"/>
          <ac:spMkLst>
            <pc:docMk/>
            <pc:sldMk cId="2195383221" sldId="343"/>
            <ac:spMk id="3" creationId="{4EE4C12F-55AC-E942-7788-00ADAFADC326}"/>
          </ac:spMkLst>
        </pc:spChg>
        <pc:spChg chg="mod">
          <ac:chgData name="Chittaranjan Hens" userId="6fc03958433e8a43" providerId="LiveId" clId="{AE445185-F013-4E27-B402-5F71FF9385C1}" dt="2023-01-04T04:43:36.672" v="1516" actId="20577"/>
          <ac:spMkLst>
            <pc:docMk/>
            <pc:sldMk cId="2195383221" sldId="343"/>
            <ac:spMk id="8" creationId="{25DB9404-1245-DBD1-0A6B-C45569333CB3}"/>
          </ac:spMkLst>
        </pc:spChg>
        <pc:spChg chg="del">
          <ac:chgData name="Chittaranjan Hens" userId="6fc03958433e8a43" providerId="LiveId" clId="{AE445185-F013-4E27-B402-5F71FF9385C1}" dt="2023-01-04T04:41:07.614" v="1479" actId="478"/>
          <ac:spMkLst>
            <pc:docMk/>
            <pc:sldMk cId="2195383221" sldId="343"/>
            <ac:spMk id="9" creationId="{066AF049-D512-A892-5A10-3D94F0915DC9}"/>
          </ac:spMkLst>
        </pc:spChg>
        <pc:spChg chg="del">
          <ac:chgData name="Chittaranjan Hens" userId="6fc03958433e8a43" providerId="LiveId" clId="{AE445185-F013-4E27-B402-5F71FF9385C1}" dt="2023-01-04T04:41:07.614" v="1479" actId="478"/>
          <ac:spMkLst>
            <pc:docMk/>
            <pc:sldMk cId="2195383221" sldId="343"/>
            <ac:spMk id="10" creationId="{E3406E0F-131E-3B82-367A-1F54A5A56E1F}"/>
          </ac:spMkLst>
        </pc:spChg>
        <pc:picChg chg="del">
          <ac:chgData name="Chittaranjan Hens" userId="6fc03958433e8a43" providerId="LiveId" clId="{AE445185-F013-4E27-B402-5F71FF9385C1}" dt="2023-01-04T04:41:07.614" v="1479" actId="478"/>
          <ac:picMkLst>
            <pc:docMk/>
            <pc:sldMk cId="2195383221" sldId="343"/>
            <ac:picMk id="5" creationId="{BB426661-9216-4530-8BF3-3D6EF34F6FF3}"/>
          </ac:picMkLst>
        </pc:picChg>
        <pc:picChg chg="del">
          <ac:chgData name="Chittaranjan Hens" userId="6fc03958433e8a43" providerId="LiveId" clId="{AE445185-F013-4E27-B402-5F71FF9385C1}" dt="2023-01-04T04:41:07.614" v="1479" actId="478"/>
          <ac:picMkLst>
            <pc:docMk/>
            <pc:sldMk cId="2195383221" sldId="343"/>
            <ac:picMk id="7" creationId="{0765C4CA-490D-EDA8-37C4-39553CE789F0}"/>
          </ac:picMkLst>
        </pc:picChg>
        <pc:picChg chg="add mod">
          <ac:chgData name="Chittaranjan Hens" userId="6fc03958433e8a43" providerId="LiveId" clId="{AE445185-F013-4E27-B402-5F71FF9385C1}" dt="2023-01-04T04:43:05.678" v="1495" actId="1076"/>
          <ac:picMkLst>
            <pc:docMk/>
            <pc:sldMk cId="2195383221" sldId="343"/>
            <ac:picMk id="11" creationId="{E7C8C14C-3A1A-A7FC-A289-F098ABC8B1E0}"/>
          </ac:picMkLst>
        </pc:picChg>
      </pc:sldChg>
      <pc:sldChg chg="addSp delSp modSp add mod">
        <pc:chgData name="Chittaranjan Hens" userId="6fc03958433e8a43" providerId="LiveId" clId="{AE445185-F013-4E27-B402-5F71FF9385C1}" dt="2023-01-04T04:48:52.771" v="1589"/>
        <pc:sldMkLst>
          <pc:docMk/>
          <pc:sldMk cId="410067781" sldId="344"/>
        </pc:sldMkLst>
        <pc:spChg chg="del">
          <ac:chgData name="Chittaranjan Hens" userId="6fc03958433e8a43" providerId="LiveId" clId="{AE445185-F013-4E27-B402-5F71FF9385C1}" dt="2023-01-04T04:46:49.675" v="1555" actId="478"/>
          <ac:spMkLst>
            <pc:docMk/>
            <pc:sldMk cId="410067781" sldId="344"/>
            <ac:spMk id="2" creationId="{805A4A17-A22E-E68E-FAE9-7D1054FFD9ED}"/>
          </ac:spMkLst>
        </pc:spChg>
        <pc:spChg chg="add mod">
          <ac:chgData name="Chittaranjan Hens" userId="6fc03958433e8a43" providerId="LiveId" clId="{AE445185-F013-4E27-B402-5F71FF9385C1}" dt="2023-01-04T04:46:00.076" v="1542"/>
          <ac:spMkLst>
            <pc:docMk/>
            <pc:sldMk cId="410067781" sldId="344"/>
            <ac:spMk id="7" creationId="{50B6F353-D8EA-BECE-29F1-8FBC8CBD3B66}"/>
          </ac:spMkLst>
        </pc:spChg>
        <pc:spChg chg="mod">
          <ac:chgData name="Chittaranjan Hens" userId="6fc03958433e8a43" providerId="LiveId" clId="{AE445185-F013-4E27-B402-5F71FF9385C1}" dt="2023-01-04T04:43:32.525" v="1514" actId="20577"/>
          <ac:spMkLst>
            <pc:docMk/>
            <pc:sldMk cId="410067781" sldId="344"/>
            <ac:spMk id="8" creationId="{25DB9404-1245-DBD1-0A6B-C45569333CB3}"/>
          </ac:spMkLst>
        </pc:spChg>
        <pc:spChg chg="add del mod">
          <ac:chgData name="Chittaranjan Hens" userId="6fc03958433e8a43" providerId="LiveId" clId="{AE445185-F013-4E27-B402-5F71FF9385C1}" dt="2023-01-04T04:48:46.468" v="1588" actId="478"/>
          <ac:spMkLst>
            <pc:docMk/>
            <pc:sldMk cId="410067781" sldId="344"/>
            <ac:spMk id="10" creationId="{EF8C97F9-59EF-D8A3-2A46-6D02A20FE4F9}"/>
          </ac:spMkLst>
        </pc:spChg>
        <pc:spChg chg="add mod">
          <ac:chgData name="Chittaranjan Hens" userId="6fc03958433e8a43" providerId="LiveId" clId="{AE445185-F013-4E27-B402-5F71FF9385C1}" dt="2023-01-04T04:48:52.771" v="1589"/>
          <ac:spMkLst>
            <pc:docMk/>
            <pc:sldMk cId="410067781" sldId="344"/>
            <ac:spMk id="12" creationId="{EDB41CA6-DA13-36AF-A7CC-F844207B1C0E}"/>
          </ac:spMkLst>
        </pc:spChg>
        <pc:picChg chg="add mod">
          <ac:chgData name="Chittaranjan Hens" userId="6fc03958433e8a43" providerId="LiveId" clId="{AE445185-F013-4E27-B402-5F71FF9385C1}" dt="2023-01-04T04:44:07.851" v="1520" actId="1076"/>
          <ac:picMkLst>
            <pc:docMk/>
            <pc:sldMk cId="410067781" sldId="344"/>
            <ac:picMk id="5" creationId="{FEAB408E-9605-C783-893F-D4DDBBA9B9D1}"/>
          </ac:picMkLst>
        </pc:picChg>
        <pc:picChg chg="del">
          <ac:chgData name="Chittaranjan Hens" userId="6fc03958433e8a43" providerId="LiveId" clId="{AE445185-F013-4E27-B402-5F71FF9385C1}" dt="2023-01-04T04:43:41.872" v="1517" actId="478"/>
          <ac:picMkLst>
            <pc:docMk/>
            <pc:sldMk cId="410067781" sldId="344"/>
            <ac:picMk id="11" creationId="{E7C8C14C-3A1A-A7FC-A289-F098ABC8B1E0}"/>
          </ac:picMkLst>
        </pc:picChg>
      </pc:sldChg>
      <pc:sldChg chg="addSp modSp add mod">
        <pc:chgData name="Chittaranjan Hens" userId="6fc03958433e8a43" providerId="LiveId" clId="{AE445185-F013-4E27-B402-5F71FF9385C1}" dt="2023-01-04T04:47:33.678" v="1562" actId="14100"/>
        <pc:sldMkLst>
          <pc:docMk/>
          <pc:sldMk cId="1848923214" sldId="345"/>
        </pc:sldMkLst>
        <pc:spChg chg="mod">
          <ac:chgData name="Chittaranjan Hens" userId="6fc03958433e8a43" providerId="LiveId" clId="{AE445185-F013-4E27-B402-5F71FF9385C1}" dt="2023-01-04T04:47:04.125" v="1558" actId="14100"/>
          <ac:spMkLst>
            <pc:docMk/>
            <pc:sldMk cId="1848923214" sldId="345"/>
            <ac:spMk id="10" creationId="{EF8C97F9-59EF-D8A3-2A46-6D02A20FE4F9}"/>
          </ac:spMkLst>
        </pc:spChg>
        <pc:picChg chg="add mod">
          <ac:chgData name="Chittaranjan Hens" userId="6fc03958433e8a43" providerId="LiveId" clId="{AE445185-F013-4E27-B402-5F71FF9385C1}" dt="2023-01-04T04:47:33.678" v="1562" actId="14100"/>
          <ac:picMkLst>
            <pc:docMk/>
            <pc:sldMk cId="1848923214" sldId="345"/>
            <ac:picMk id="6" creationId="{A329220C-EEA4-59CB-3B2B-D8A303DEF507}"/>
          </ac:picMkLst>
        </pc:picChg>
      </pc:sldChg>
      <pc:sldChg chg="addSp delSp modSp add mod">
        <pc:chgData name="Chittaranjan Hens" userId="6fc03958433e8a43" providerId="LiveId" clId="{AE445185-F013-4E27-B402-5F71FF9385C1}" dt="2023-01-04T04:48:36.454" v="1587" actId="14100"/>
        <pc:sldMkLst>
          <pc:docMk/>
          <pc:sldMk cId="741208684" sldId="346"/>
        </pc:sldMkLst>
        <pc:spChg chg="del">
          <ac:chgData name="Chittaranjan Hens" userId="6fc03958433e8a43" providerId="LiveId" clId="{AE445185-F013-4E27-B402-5F71FF9385C1}" dt="2023-01-04T04:48:29.531" v="1585" actId="478"/>
          <ac:spMkLst>
            <pc:docMk/>
            <pc:sldMk cId="741208684" sldId="346"/>
            <ac:spMk id="2" creationId="{805A4A17-A22E-E68E-FAE9-7D1054FFD9ED}"/>
          </ac:spMkLst>
        </pc:spChg>
        <pc:spChg chg="del">
          <ac:chgData name="Chittaranjan Hens" userId="6fc03958433e8a43" providerId="LiveId" clId="{AE445185-F013-4E27-B402-5F71FF9385C1}" dt="2023-01-04T04:48:09.697" v="1567" actId="478"/>
          <ac:spMkLst>
            <pc:docMk/>
            <pc:sldMk cId="741208684" sldId="346"/>
            <ac:spMk id="7" creationId="{50B6F353-D8EA-BECE-29F1-8FBC8CBD3B66}"/>
          </ac:spMkLst>
        </pc:spChg>
        <pc:spChg chg="mod">
          <ac:chgData name="Chittaranjan Hens" userId="6fc03958433e8a43" providerId="LiveId" clId="{AE445185-F013-4E27-B402-5F71FF9385C1}" dt="2023-01-04T04:48:17.507" v="1581" actId="20577"/>
          <ac:spMkLst>
            <pc:docMk/>
            <pc:sldMk cId="741208684" sldId="346"/>
            <ac:spMk id="8" creationId="{25DB9404-1245-DBD1-0A6B-C45569333CB3}"/>
          </ac:spMkLst>
        </pc:spChg>
        <pc:spChg chg="del">
          <ac:chgData name="Chittaranjan Hens" userId="6fc03958433e8a43" providerId="LiveId" clId="{AE445185-F013-4E27-B402-5F71FF9385C1}" dt="2023-01-04T04:48:04.972" v="1565" actId="478"/>
          <ac:spMkLst>
            <pc:docMk/>
            <pc:sldMk cId="741208684" sldId="346"/>
            <ac:spMk id="10" creationId="{EF8C97F9-59EF-D8A3-2A46-6D02A20FE4F9}"/>
          </ac:spMkLst>
        </pc:spChg>
        <pc:picChg chg="del">
          <ac:chgData name="Chittaranjan Hens" userId="6fc03958433e8a43" providerId="LiveId" clId="{AE445185-F013-4E27-B402-5F71FF9385C1}" dt="2023-01-04T04:48:06.840" v="1566" actId="478"/>
          <ac:picMkLst>
            <pc:docMk/>
            <pc:sldMk cId="741208684" sldId="346"/>
            <ac:picMk id="5" creationId="{FEAB408E-9605-C783-893F-D4DDBBA9B9D1}"/>
          </ac:picMkLst>
        </pc:picChg>
        <pc:picChg chg="del">
          <ac:chgData name="Chittaranjan Hens" userId="6fc03958433e8a43" providerId="LiveId" clId="{AE445185-F013-4E27-B402-5F71FF9385C1}" dt="2023-01-04T04:48:01.886" v="1564" actId="478"/>
          <ac:picMkLst>
            <pc:docMk/>
            <pc:sldMk cId="741208684" sldId="346"/>
            <ac:picMk id="6" creationId="{A329220C-EEA4-59CB-3B2B-D8A303DEF507}"/>
          </ac:picMkLst>
        </pc:picChg>
        <pc:picChg chg="add mod">
          <ac:chgData name="Chittaranjan Hens" userId="6fc03958433e8a43" providerId="LiveId" clId="{AE445185-F013-4E27-B402-5F71FF9385C1}" dt="2023-01-04T04:48:36.454" v="1587" actId="14100"/>
          <ac:picMkLst>
            <pc:docMk/>
            <pc:sldMk cId="741208684" sldId="346"/>
            <ac:picMk id="9" creationId="{8C2D69A1-C9FA-08C9-C0EC-429CC2CE066A}"/>
          </ac:picMkLst>
        </pc:picChg>
      </pc:sldChg>
      <pc:sldChg chg="addSp delSp modSp add mod">
        <pc:chgData name="Chittaranjan Hens" userId="6fc03958433e8a43" providerId="LiveId" clId="{AE445185-F013-4E27-B402-5F71FF9385C1}" dt="2023-01-04T04:51:36.292" v="1621" actId="1076"/>
        <pc:sldMkLst>
          <pc:docMk/>
          <pc:sldMk cId="2384910355" sldId="347"/>
        </pc:sldMkLst>
        <pc:spChg chg="mod">
          <ac:chgData name="Chittaranjan Hens" userId="6fc03958433e8a43" providerId="LiveId" clId="{AE445185-F013-4E27-B402-5F71FF9385C1}" dt="2023-01-04T04:49:45.041" v="1606" actId="20577"/>
          <ac:spMkLst>
            <pc:docMk/>
            <pc:sldMk cId="2384910355" sldId="347"/>
            <ac:spMk id="8" creationId="{25DB9404-1245-DBD1-0A6B-C45569333CB3}"/>
          </ac:spMkLst>
        </pc:spChg>
        <pc:picChg chg="add mod">
          <ac:chgData name="Chittaranjan Hens" userId="6fc03958433e8a43" providerId="LiveId" clId="{AE445185-F013-4E27-B402-5F71FF9385C1}" dt="2023-01-04T04:50:46.111" v="1616" actId="1076"/>
          <ac:picMkLst>
            <pc:docMk/>
            <pc:sldMk cId="2384910355" sldId="347"/>
            <ac:picMk id="3" creationId="{B5BF9D24-2CB9-CC02-04C4-3F7AF0BA9F6D}"/>
          </ac:picMkLst>
        </pc:picChg>
        <pc:picChg chg="mod">
          <ac:chgData name="Chittaranjan Hens" userId="6fc03958433e8a43" providerId="LiveId" clId="{AE445185-F013-4E27-B402-5F71FF9385C1}" dt="2023-01-04T04:50:33.426" v="1613" actId="14100"/>
          <ac:picMkLst>
            <pc:docMk/>
            <pc:sldMk cId="2384910355" sldId="347"/>
            <ac:picMk id="4" creationId="{A77CDD2A-AFD3-0864-6D67-957A858D6745}"/>
          </ac:picMkLst>
        </pc:picChg>
        <pc:picChg chg="add mod">
          <ac:chgData name="Chittaranjan Hens" userId="6fc03958433e8a43" providerId="LiveId" clId="{AE445185-F013-4E27-B402-5F71FF9385C1}" dt="2023-01-04T04:50:48.093" v="1617" actId="1076"/>
          <ac:picMkLst>
            <pc:docMk/>
            <pc:sldMk cId="2384910355" sldId="347"/>
            <ac:picMk id="6" creationId="{849F69D2-AD4B-53B3-240E-8091F03B60E6}"/>
          </ac:picMkLst>
        </pc:picChg>
        <pc:picChg chg="del">
          <ac:chgData name="Chittaranjan Hens" userId="6fc03958433e8a43" providerId="LiveId" clId="{AE445185-F013-4E27-B402-5F71FF9385C1}" dt="2023-01-04T04:49:46.956" v="1607" actId="478"/>
          <ac:picMkLst>
            <pc:docMk/>
            <pc:sldMk cId="2384910355" sldId="347"/>
            <ac:picMk id="9" creationId="{8C2D69A1-C9FA-08C9-C0EC-429CC2CE066A}"/>
          </ac:picMkLst>
        </pc:picChg>
        <pc:picChg chg="add mod">
          <ac:chgData name="Chittaranjan Hens" userId="6fc03958433e8a43" providerId="LiveId" clId="{AE445185-F013-4E27-B402-5F71FF9385C1}" dt="2023-01-04T04:51:36.292" v="1621" actId="1076"/>
          <ac:picMkLst>
            <pc:docMk/>
            <pc:sldMk cId="2384910355" sldId="347"/>
            <ac:picMk id="10" creationId="{614ED4D1-C199-652E-CCE0-7EEC8A635F36}"/>
          </ac:picMkLst>
        </pc:picChg>
      </pc:sldChg>
      <pc:sldChg chg="addSp delSp modSp add mod">
        <pc:chgData name="Chittaranjan Hens" userId="6fc03958433e8a43" providerId="LiveId" clId="{AE445185-F013-4E27-B402-5F71FF9385C1}" dt="2023-01-04T04:52:28.250" v="1643" actId="1076"/>
        <pc:sldMkLst>
          <pc:docMk/>
          <pc:sldMk cId="2084815155" sldId="348"/>
        </pc:sldMkLst>
        <pc:spChg chg="mod">
          <ac:chgData name="Chittaranjan Hens" userId="6fc03958433e8a43" providerId="LiveId" clId="{AE445185-F013-4E27-B402-5F71FF9385C1}" dt="2023-01-04T04:52:13.011" v="1637" actId="20577"/>
          <ac:spMkLst>
            <pc:docMk/>
            <pc:sldMk cId="2084815155" sldId="348"/>
            <ac:spMk id="8" creationId="{25DB9404-1245-DBD1-0A6B-C45569333CB3}"/>
          </ac:spMkLst>
        </pc:spChg>
        <pc:picChg chg="del">
          <ac:chgData name="Chittaranjan Hens" userId="6fc03958433e8a43" providerId="LiveId" clId="{AE445185-F013-4E27-B402-5F71FF9385C1}" dt="2023-01-04T04:52:07.453" v="1623" actId="478"/>
          <ac:picMkLst>
            <pc:docMk/>
            <pc:sldMk cId="2084815155" sldId="348"/>
            <ac:picMk id="3" creationId="{B5BF9D24-2CB9-CC02-04C4-3F7AF0BA9F6D}"/>
          </ac:picMkLst>
        </pc:picChg>
        <pc:picChg chg="add mod">
          <ac:chgData name="Chittaranjan Hens" userId="6fc03958433e8a43" providerId="LiveId" clId="{AE445185-F013-4E27-B402-5F71FF9385C1}" dt="2023-01-04T04:52:28.250" v="1643" actId="1076"/>
          <ac:picMkLst>
            <pc:docMk/>
            <pc:sldMk cId="2084815155" sldId="348"/>
            <ac:picMk id="5" creationId="{4249E9FA-9C3A-15A9-55B9-A18234AFEB72}"/>
          </ac:picMkLst>
        </pc:picChg>
        <pc:picChg chg="del">
          <ac:chgData name="Chittaranjan Hens" userId="6fc03958433e8a43" providerId="LiveId" clId="{AE445185-F013-4E27-B402-5F71FF9385C1}" dt="2023-01-04T04:52:07.453" v="1623" actId="478"/>
          <ac:picMkLst>
            <pc:docMk/>
            <pc:sldMk cId="2084815155" sldId="348"/>
            <ac:picMk id="6" creationId="{849F69D2-AD4B-53B3-240E-8091F03B60E6}"/>
          </ac:picMkLst>
        </pc:picChg>
        <pc:picChg chg="del">
          <ac:chgData name="Chittaranjan Hens" userId="6fc03958433e8a43" providerId="LiveId" clId="{AE445185-F013-4E27-B402-5F71FF9385C1}" dt="2023-01-04T04:52:07.453" v="1623" actId="478"/>
          <ac:picMkLst>
            <pc:docMk/>
            <pc:sldMk cId="2084815155" sldId="348"/>
            <ac:picMk id="10" creationId="{614ED4D1-C199-652E-CCE0-7EEC8A635F36}"/>
          </ac:picMkLst>
        </pc:picChg>
      </pc:sldChg>
      <pc:sldChg chg="delSp modSp add mod">
        <pc:chgData name="Chittaranjan Hens" userId="6fc03958433e8a43" providerId="LiveId" clId="{AE445185-F013-4E27-B402-5F71FF9385C1}" dt="2023-01-04T04:54:16.229" v="1661" actId="20577"/>
        <pc:sldMkLst>
          <pc:docMk/>
          <pc:sldMk cId="785561664" sldId="349"/>
        </pc:sldMkLst>
        <pc:spChg chg="mod">
          <ac:chgData name="Chittaranjan Hens" userId="6fc03958433e8a43" providerId="LiveId" clId="{AE445185-F013-4E27-B402-5F71FF9385C1}" dt="2023-01-04T04:54:16.229" v="1661" actId="20577"/>
          <ac:spMkLst>
            <pc:docMk/>
            <pc:sldMk cId="785561664" sldId="349"/>
            <ac:spMk id="8" creationId="{25DB9404-1245-DBD1-0A6B-C45569333CB3}"/>
          </ac:spMkLst>
        </pc:spChg>
        <pc:picChg chg="del">
          <ac:chgData name="Chittaranjan Hens" userId="6fc03958433e8a43" providerId="LiveId" clId="{AE445185-F013-4E27-B402-5F71FF9385C1}" dt="2023-01-04T04:54:04.915" v="1649" actId="478"/>
          <ac:picMkLst>
            <pc:docMk/>
            <pc:sldMk cId="785561664" sldId="349"/>
            <ac:picMk id="5" creationId="{4249E9FA-9C3A-15A9-55B9-A18234AFEB72}"/>
          </ac:picMkLst>
        </pc:picChg>
      </pc:sldChg>
    </pc:docChg>
  </pc:docChgLst>
  <pc:docChgLst>
    <pc:chgData name="Chittaranjan Hens" userId="6fc03958433e8a43" providerId="LiveId" clId="{A686C9B4-96EB-40C1-B419-2A08EE2CF8A9}"/>
    <pc:docChg chg="undo redo custSel addSld modSld sldOrd">
      <pc:chgData name="Chittaranjan Hens" userId="6fc03958433e8a43" providerId="LiveId" clId="{A686C9B4-96EB-40C1-B419-2A08EE2CF8A9}" dt="2023-01-30T14:51:40.157" v="334"/>
      <pc:docMkLst>
        <pc:docMk/>
      </pc:docMkLst>
      <pc:sldChg chg="modSp">
        <pc:chgData name="Chittaranjan Hens" userId="6fc03958433e8a43" providerId="LiveId" clId="{A686C9B4-96EB-40C1-B419-2A08EE2CF8A9}" dt="2023-01-30T05:39:06.669" v="322"/>
        <pc:sldMkLst>
          <pc:docMk/>
          <pc:sldMk cId="0" sldId="385"/>
        </pc:sldMkLst>
        <pc:picChg chg="mod">
          <ac:chgData name="Chittaranjan Hens" userId="6fc03958433e8a43" providerId="LiveId" clId="{A686C9B4-96EB-40C1-B419-2A08EE2CF8A9}" dt="2023-01-30T05:39:06.669" v="322"/>
          <ac:picMkLst>
            <pc:docMk/>
            <pc:sldMk cId="0" sldId="385"/>
            <ac:picMk id="5" creationId="{F6D88788-2CDF-0FD1-C715-04735B7A04AB}"/>
          </ac:picMkLst>
        </pc:picChg>
      </pc:sldChg>
      <pc:sldChg chg="delSp modSp">
        <pc:chgData name="Chittaranjan Hens" userId="6fc03958433e8a43" providerId="LiveId" clId="{A686C9B4-96EB-40C1-B419-2A08EE2CF8A9}" dt="2023-01-30T05:38:46.957" v="319" actId="478"/>
        <pc:sldMkLst>
          <pc:docMk/>
          <pc:sldMk cId="0" sldId="386"/>
        </pc:sldMkLst>
        <pc:spChg chg="del">
          <ac:chgData name="Chittaranjan Hens" userId="6fc03958433e8a43" providerId="LiveId" clId="{A686C9B4-96EB-40C1-B419-2A08EE2CF8A9}" dt="2023-01-30T05:38:46.957" v="319" actId="478"/>
          <ac:spMkLst>
            <pc:docMk/>
            <pc:sldMk cId="0" sldId="386"/>
            <ac:spMk id="4103" creationId="{7A5BEF94-9DF6-6D0C-DD64-968622DF1FD5}"/>
          </ac:spMkLst>
        </pc:spChg>
        <pc:picChg chg="mod">
          <ac:chgData name="Chittaranjan Hens" userId="6fc03958433e8a43" providerId="LiveId" clId="{A686C9B4-96EB-40C1-B419-2A08EE2CF8A9}" dt="2023-01-30T05:38:38.539" v="318"/>
          <ac:picMkLst>
            <pc:docMk/>
            <pc:sldMk cId="0" sldId="386"/>
            <ac:picMk id="5" creationId="{1BB5F6C2-86B7-2F0C-3E27-A72E980A3D73}"/>
          </ac:picMkLst>
        </pc:picChg>
      </pc:sldChg>
      <pc:sldChg chg="modSp">
        <pc:chgData name="Chittaranjan Hens" userId="6fc03958433e8a43" providerId="LiveId" clId="{A686C9B4-96EB-40C1-B419-2A08EE2CF8A9}" dt="2023-01-30T05:38:10.778" v="313"/>
        <pc:sldMkLst>
          <pc:docMk/>
          <pc:sldMk cId="0" sldId="387"/>
        </pc:sldMkLst>
        <pc:picChg chg="mod">
          <ac:chgData name="Chittaranjan Hens" userId="6fc03958433e8a43" providerId="LiveId" clId="{A686C9B4-96EB-40C1-B419-2A08EE2CF8A9}" dt="2023-01-30T05:38:10.778" v="313"/>
          <ac:picMkLst>
            <pc:docMk/>
            <pc:sldMk cId="0" sldId="387"/>
            <ac:picMk id="4" creationId="{178B4290-9EE1-2388-2716-3029DCFDC3AD}"/>
          </ac:picMkLst>
        </pc:picChg>
      </pc:sldChg>
      <pc:sldChg chg="modSp mod">
        <pc:chgData name="Chittaranjan Hens" userId="6fc03958433e8a43" providerId="LiveId" clId="{A686C9B4-96EB-40C1-B419-2A08EE2CF8A9}" dt="2023-01-30T05:38:03.722" v="312" actId="1035"/>
        <pc:sldMkLst>
          <pc:docMk/>
          <pc:sldMk cId="2528986088" sldId="388"/>
        </pc:sldMkLst>
        <pc:picChg chg="mod">
          <ac:chgData name="Chittaranjan Hens" userId="6fc03958433e8a43" providerId="LiveId" clId="{A686C9B4-96EB-40C1-B419-2A08EE2CF8A9}" dt="2023-01-30T05:38:03.722" v="312" actId="1035"/>
          <ac:picMkLst>
            <pc:docMk/>
            <pc:sldMk cId="2528986088" sldId="388"/>
            <ac:picMk id="2" creationId="{53824EA5-96A0-555B-8947-00A62EF8B795}"/>
          </ac:picMkLst>
        </pc:picChg>
      </pc:sldChg>
      <pc:sldChg chg="modSp mod">
        <pc:chgData name="Chittaranjan Hens" userId="6fc03958433e8a43" providerId="LiveId" clId="{A686C9B4-96EB-40C1-B419-2A08EE2CF8A9}" dt="2023-01-30T05:37:38.617" v="308" actId="1035"/>
        <pc:sldMkLst>
          <pc:docMk/>
          <pc:sldMk cId="285416135" sldId="389"/>
        </pc:sldMkLst>
        <pc:picChg chg="mod">
          <ac:chgData name="Chittaranjan Hens" userId="6fc03958433e8a43" providerId="LiveId" clId="{A686C9B4-96EB-40C1-B419-2A08EE2CF8A9}" dt="2023-01-30T05:37:38.617" v="308" actId="1035"/>
          <ac:picMkLst>
            <pc:docMk/>
            <pc:sldMk cId="285416135" sldId="389"/>
            <ac:picMk id="5" creationId="{3696CC8E-5963-93D1-933A-B57353636102}"/>
          </ac:picMkLst>
        </pc:picChg>
      </pc:sldChg>
      <pc:sldChg chg="modSp">
        <pc:chgData name="Chittaranjan Hens" userId="6fc03958433e8a43" providerId="LiveId" clId="{A686C9B4-96EB-40C1-B419-2A08EE2CF8A9}" dt="2023-01-30T05:37:16.356" v="304"/>
        <pc:sldMkLst>
          <pc:docMk/>
          <pc:sldMk cId="0" sldId="390"/>
        </pc:sldMkLst>
        <pc:picChg chg="mod">
          <ac:chgData name="Chittaranjan Hens" userId="6fc03958433e8a43" providerId="LiveId" clId="{A686C9B4-96EB-40C1-B419-2A08EE2CF8A9}" dt="2023-01-30T05:37:16.356" v="304"/>
          <ac:picMkLst>
            <pc:docMk/>
            <pc:sldMk cId="0" sldId="390"/>
            <ac:picMk id="6" creationId="{AF6954DA-A625-C60F-C028-DC65A5AF8BCA}"/>
          </ac:picMkLst>
        </pc:picChg>
      </pc:sldChg>
      <pc:sldChg chg="modSp">
        <pc:chgData name="Chittaranjan Hens" userId="6fc03958433e8a43" providerId="LiveId" clId="{A686C9B4-96EB-40C1-B419-2A08EE2CF8A9}" dt="2023-01-30T05:39:34.126" v="327"/>
        <pc:sldMkLst>
          <pc:docMk/>
          <pc:sldMk cId="0" sldId="406"/>
        </pc:sldMkLst>
        <pc:picChg chg="mod">
          <ac:chgData name="Chittaranjan Hens" userId="6fc03958433e8a43" providerId="LiveId" clId="{A686C9B4-96EB-40C1-B419-2A08EE2CF8A9}" dt="2023-01-30T05:39:34.126" v="327"/>
          <ac:picMkLst>
            <pc:docMk/>
            <pc:sldMk cId="0" sldId="406"/>
            <ac:picMk id="2" creationId="{4AC6EBDB-7FB8-0A7F-C10A-10AA553AEFA3}"/>
          </ac:picMkLst>
        </pc:picChg>
      </pc:sldChg>
      <pc:sldChg chg="modSp">
        <pc:chgData name="Chittaranjan Hens" userId="6fc03958433e8a43" providerId="LiveId" clId="{A686C9B4-96EB-40C1-B419-2A08EE2CF8A9}" dt="2023-01-30T05:39:28.223" v="326"/>
        <pc:sldMkLst>
          <pc:docMk/>
          <pc:sldMk cId="624903010" sldId="407"/>
        </pc:sldMkLst>
        <pc:picChg chg="mod">
          <ac:chgData name="Chittaranjan Hens" userId="6fc03958433e8a43" providerId="LiveId" clId="{A686C9B4-96EB-40C1-B419-2A08EE2CF8A9}" dt="2023-01-30T05:39:28.223" v="326"/>
          <ac:picMkLst>
            <pc:docMk/>
            <pc:sldMk cId="624903010" sldId="407"/>
            <ac:picMk id="2" creationId="{3CCFEEAA-AA5A-EDF6-8720-19C7475A1F76}"/>
          </ac:picMkLst>
        </pc:picChg>
      </pc:sldChg>
      <pc:sldChg chg="modSp mod">
        <pc:chgData name="Chittaranjan Hens" userId="6fc03958433e8a43" providerId="LiveId" clId="{A686C9B4-96EB-40C1-B419-2A08EE2CF8A9}" dt="2023-01-30T05:39:21.843" v="325" actId="1035"/>
        <pc:sldMkLst>
          <pc:docMk/>
          <pc:sldMk cId="703473011" sldId="408"/>
        </pc:sldMkLst>
        <pc:picChg chg="mod">
          <ac:chgData name="Chittaranjan Hens" userId="6fc03958433e8a43" providerId="LiveId" clId="{A686C9B4-96EB-40C1-B419-2A08EE2CF8A9}" dt="2023-01-30T05:39:21.843" v="325" actId="1035"/>
          <ac:picMkLst>
            <pc:docMk/>
            <pc:sldMk cId="703473011" sldId="408"/>
            <ac:picMk id="2" creationId="{3CCFEEAA-AA5A-EDF6-8720-19C7475A1F76}"/>
          </ac:picMkLst>
        </pc:picChg>
      </pc:sldChg>
      <pc:sldChg chg="modSp">
        <pc:chgData name="Chittaranjan Hens" userId="6fc03958433e8a43" providerId="LiveId" clId="{A686C9B4-96EB-40C1-B419-2A08EE2CF8A9}" dt="2023-01-30T05:39:12.287" v="323"/>
        <pc:sldMkLst>
          <pc:docMk/>
          <pc:sldMk cId="2694055609" sldId="409"/>
        </pc:sldMkLst>
        <pc:picChg chg="mod">
          <ac:chgData name="Chittaranjan Hens" userId="6fc03958433e8a43" providerId="LiveId" clId="{A686C9B4-96EB-40C1-B419-2A08EE2CF8A9}" dt="2023-01-30T05:39:12.287" v="323"/>
          <ac:picMkLst>
            <pc:docMk/>
            <pc:sldMk cId="2694055609" sldId="409"/>
            <ac:picMk id="2" creationId="{3CCFEEAA-AA5A-EDF6-8720-19C7475A1F76}"/>
          </ac:picMkLst>
        </pc:picChg>
      </pc:sldChg>
      <pc:sldChg chg="modSp">
        <pc:chgData name="Chittaranjan Hens" userId="6fc03958433e8a43" providerId="LiveId" clId="{A686C9B4-96EB-40C1-B419-2A08EE2CF8A9}" dt="2023-01-30T05:39:00.050" v="321"/>
        <pc:sldMkLst>
          <pc:docMk/>
          <pc:sldMk cId="2737422709" sldId="410"/>
        </pc:sldMkLst>
        <pc:picChg chg="mod">
          <ac:chgData name="Chittaranjan Hens" userId="6fc03958433e8a43" providerId="LiveId" clId="{A686C9B4-96EB-40C1-B419-2A08EE2CF8A9}" dt="2023-01-30T05:39:00.050" v="321"/>
          <ac:picMkLst>
            <pc:docMk/>
            <pc:sldMk cId="2737422709" sldId="410"/>
            <ac:picMk id="5" creationId="{F6D88788-2CDF-0FD1-C715-04735B7A04AB}"/>
          </ac:picMkLst>
        </pc:picChg>
      </pc:sldChg>
      <pc:sldChg chg="modSp">
        <pc:chgData name="Chittaranjan Hens" userId="6fc03958433e8a43" providerId="LiveId" clId="{A686C9B4-96EB-40C1-B419-2A08EE2CF8A9}" dt="2023-01-30T05:38:54.025" v="320"/>
        <pc:sldMkLst>
          <pc:docMk/>
          <pc:sldMk cId="3478882572" sldId="411"/>
        </pc:sldMkLst>
        <pc:picChg chg="mod">
          <ac:chgData name="Chittaranjan Hens" userId="6fc03958433e8a43" providerId="LiveId" clId="{A686C9B4-96EB-40C1-B419-2A08EE2CF8A9}" dt="2023-01-30T05:38:54.025" v="320"/>
          <ac:picMkLst>
            <pc:docMk/>
            <pc:sldMk cId="3478882572" sldId="411"/>
            <ac:picMk id="5" creationId="{F6D88788-2CDF-0FD1-C715-04735B7A04AB}"/>
          </ac:picMkLst>
        </pc:picChg>
      </pc:sldChg>
      <pc:sldChg chg="modSp">
        <pc:chgData name="Chittaranjan Hens" userId="6fc03958433e8a43" providerId="LiveId" clId="{A686C9B4-96EB-40C1-B419-2A08EE2CF8A9}" dt="2023-01-30T05:38:33.704" v="317"/>
        <pc:sldMkLst>
          <pc:docMk/>
          <pc:sldMk cId="3066498584" sldId="412"/>
        </pc:sldMkLst>
        <pc:picChg chg="mod">
          <ac:chgData name="Chittaranjan Hens" userId="6fc03958433e8a43" providerId="LiveId" clId="{A686C9B4-96EB-40C1-B419-2A08EE2CF8A9}" dt="2023-01-30T05:38:33.704" v="317"/>
          <ac:picMkLst>
            <pc:docMk/>
            <pc:sldMk cId="3066498584" sldId="412"/>
            <ac:picMk id="5" creationId="{1BB5F6C2-86B7-2F0C-3E27-A72E980A3D73}"/>
          </ac:picMkLst>
        </pc:picChg>
      </pc:sldChg>
      <pc:sldChg chg="modSp">
        <pc:chgData name="Chittaranjan Hens" userId="6fc03958433e8a43" providerId="LiveId" clId="{A686C9B4-96EB-40C1-B419-2A08EE2CF8A9}" dt="2023-01-30T05:38:26.579" v="316"/>
        <pc:sldMkLst>
          <pc:docMk/>
          <pc:sldMk cId="2881302680" sldId="413"/>
        </pc:sldMkLst>
        <pc:picChg chg="mod">
          <ac:chgData name="Chittaranjan Hens" userId="6fc03958433e8a43" providerId="LiveId" clId="{A686C9B4-96EB-40C1-B419-2A08EE2CF8A9}" dt="2023-01-30T05:38:26.579" v="316"/>
          <ac:picMkLst>
            <pc:docMk/>
            <pc:sldMk cId="2881302680" sldId="413"/>
            <ac:picMk id="5" creationId="{1BB5F6C2-86B7-2F0C-3E27-A72E980A3D73}"/>
          </ac:picMkLst>
        </pc:picChg>
      </pc:sldChg>
      <pc:sldChg chg="modSp mod">
        <pc:chgData name="Chittaranjan Hens" userId="6fc03958433e8a43" providerId="LiveId" clId="{A686C9B4-96EB-40C1-B419-2A08EE2CF8A9}" dt="2023-01-30T05:38:18.964" v="315" actId="1035"/>
        <pc:sldMkLst>
          <pc:docMk/>
          <pc:sldMk cId="1333430897" sldId="415"/>
        </pc:sldMkLst>
        <pc:picChg chg="mod">
          <ac:chgData name="Chittaranjan Hens" userId="6fc03958433e8a43" providerId="LiveId" clId="{A686C9B4-96EB-40C1-B419-2A08EE2CF8A9}" dt="2023-01-30T05:38:18.964" v="315" actId="1035"/>
          <ac:picMkLst>
            <pc:docMk/>
            <pc:sldMk cId="1333430897" sldId="415"/>
            <ac:picMk id="4" creationId="{178B4290-9EE1-2388-2716-3029DCFDC3AD}"/>
          </ac:picMkLst>
        </pc:picChg>
      </pc:sldChg>
      <pc:sldChg chg="modSp">
        <pc:chgData name="Chittaranjan Hens" userId="6fc03958433e8a43" providerId="LiveId" clId="{A686C9B4-96EB-40C1-B419-2A08EE2CF8A9}" dt="2023-01-30T05:37:29.675" v="306"/>
        <pc:sldMkLst>
          <pc:docMk/>
          <pc:sldMk cId="328758699" sldId="416"/>
        </pc:sldMkLst>
        <pc:picChg chg="mod">
          <ac:chgData name="Chittaranjan Hens" userId="6fc03958433e8a43" providerId="LiveId" clId="{A686C9B4-96EB-40C1-B419-2A08EE2CF8A9}" dt="2023-01-30T05:37:29.675" v="306"/>
          <ac:picMkLst>
            <pc:docMk/>
            <pc:sldMk cId="328758699" sldId="416"/>
            <ac:picMk id="5" creationId="{3696CC8E-5963-93D1-933A-B57353636102}"/>
          </ac:picMkLst>
        </pc:picChg>
      </pc:sldChg>
      <pc:sldChg chg="modSp">
        <pc:chgData name="Chittaranjan Hens" userId="6fc03958433e8a43" providerId="LiveId" clId="{A686C9B4-96EB-40C1-B419-2A08EE2CF8A9}" dt="2023-01-30T05:37:22.650" v="305"/>
        <pc:sldMkLst>
          <pc:docMk/>
          <pc:sldMk cId="2718063657" sldId="418"/>
        </pc:sldMkLst>
        <pc:picChg chg="mod">
          <ac:chgData name="Chittaranjan Hens" userId="6fc03958433e8a43" providerId="LiveId" clId="{A686C9B4-96EB-40C1-B419-2A08EE2CF8A9}" dt="2023-01-30T05:37:22.650" v="305"/>
          <ac:picMkLst>
            <pc:docMk/>
            <pc:sldMk cId="2718063657" sldId="418"/>
            <ac:picMk id="5" creationId="{3696CC8E-5963-93D1-933A-B57353636102}"/>
          </ac:picMkLst>
        </pc:picChg>
      </pc:sldChg>
      <pc:sldChg chg="modSp">
        <pc:chgData name="Chittaranjan Hens" userId="6fc03958433e8a43" providerId="LiveId" clId="{A686C9B4-96EB-40C1-B419-2A08EE2CF8A9}" dt="2023-01-30T05:37:54.754" v="310"/>
        <pc:sldMkLst>
          <pc:docMk/>
          <pc:sldMk cId="1476625480" sldId="456"/>
        </pc:sldMkLst>
        <pc:picChg chg="mod">
          <ac:chgData name="Chittaranjan Hens" userId="6fc03958433e8a43" providerId="LiveId" clId="{A686C9B4-96EB-40C1-B419-2A08EE2CF8A9}" dt="2023-01-30T05:37:54.754" v="310"/>
          <ac:picMkLst>
            <pc:docMk/>
            <pc:sldMk cId="1476625480" sldId="456"/>
            <ac:picMk id="2" creationId="{53824EA5-96A0-555B-8947-00A62EF8B795}"/>
          </ac:picMkLst>
        </pc:picChg>
      </pc:sldChg>
      <pc:sldChg chg="modSp">
        <pc:chgData name="Chittaranjan Hens" userId="6fc03958433e8a43" providerId="LiveId" clId="{A686C9B4-96EB-40C1-B419-2A08EE2CF8A9}" dt="2023-01-30T05:37:46.684" v="309"/>
        <pc:sldMkLst>
          <pc:docMk/>
          <pc:sldMk cId="2108324488" sldId="458"/>
        </pc:sldMkLst>
        <pc:picChg chg="mod">
          <ac:chgData name="Chittaranjan Hens" userId="6fc03958433e8a43" providerId="LiveId" clId="{A686C9B4-96EB-40C1-B419-2A08EE2CF8A9}" dt="2023-01-30T05:37:46.684" v="309"/>
          <ac:picMkLst>
            <pc:docMk/>
            <pc:sldMk cId="2108324488" sldId="458"/>
            <ac:picMk id="2" creationId="{53824EA5-96A0-555B-8947-00A62EF8B795}"/>
          </ac:picMkLst>
        </pc:picChg>
      </pc:sldChg>
      <pc:sldChg chg="modSp">
        <pc:chgData name="Chittaranjan Hens" userId="6fc03958433e8a43" providerId="LiveId" clId="{A686C9B4-96EB-40C1-B419-2A08EE2CF8A9}" dt="2023-01-30T05:37:07.926" v="303"/>
        <pc:sldMkLst>
          <pc:docMk/>
          <pc:sldMk cId="2453110422" sldId="460"/>
        </pc:sldMkLst>
        <pc:picChg chg="mod">
          <ac:chgData name="Chittaranjan Hens" userId="6fc03958433e8a43" providerId="LiveId" clId="{A686C9B4-96EB-40C1-B419-2A08EE2CF8A9}" dt="2023-01-30T05:37:07.926" v="303"/>
          <ac:picMkLst>
            <pc:docMk/>
            <pc:sldMk cId="2453110422" sldId="460"/>
            <ac:picMk id="2" creationId="{53824EA5-96A0-555B-8947-00A62EF8B795}"/>
          </ac:picMkLst>
        </pc:picChg>
      </pc:sldChg>
      <pc:sldChg chg="ord">
        <pc:chgData name="Chittaranjan Hens" userId="6fc03958433e8a43" providerId="LiveId" clId="{A686C9B4-96EB-40C1-B419-2A08EE2CF8A9}" dt="2023-01-30T05:17:13.047" v="2" actId="20578"/>
        <pc:sldMkLst>
          <pc:docMk/>
          <pc:sldMk cId="1387844827" sldId="474"/>
        </pc:sldMkLst>
      </pc:sldChg>
      <pc:sldChg chg="addSp delSp modSp mod">
        <pc:chgData name="Chittaranjan Hens" userId="6fc03958433e8a43" providerId="LiveId" clId="{A686C9B4-96EB-40C1-B419-2A08EE2CF8A9}" dt="2023-01-30T14:51:40.157" v="334"/>
        <pc:sldMkLst>
          <pc:docMk/>
          <pc:sldMk cId="1804185450" sldId="481"/>
        </pc:sldMkLst>
        <pc:spChg chg="mod">
          <ac:chgData name="Chittaranjan Hens" userId="6fc03958433e8a43" providerId="LiveId" clId="{A686C9B4-96EB-40C1-B419-2A08EE2CF8A9}" dt="2023-01-30T14:51:40.157" v="334"/>
          <ac:spMkLst>
            <pc:docMk/>
            <pc:sldMk cId="1804185450" sldId="481"/>
            <ac:spMk id="7" creationId="{3A5C8CF0-66AD-76FA-D3EF-B54BC17F5ABF}"/>
          </ac:spMkLst>
        </pc:spChg>
        <pc:grpChg chg="add mod">
          <ac:chgData name="Chittaranjan Hens" userId="6fc03958433e8a43" providerId="LiveId" clId="{A686C9B4-96EB-40C1-B419-2A08EE2CF8A9}" dt="2023-01-30T14:51:40.157" v="334"/>
          <ac:grpSpMkLst>
            <pc:docMk/>
            <pc:sldMk cId="1804185450" sldId="481"/>
            <ac:grpSpMk id="3" creationId="{9A4C3CFE-E28B-59FB-0FFE-D4312D37A581}"/>
          </ac:grpSpMkLst>
        </pc:grpChg>
        <pc:grpChg chg="del mod">
          <ac:chgData name="Chittaranjan Hens" userId="6fc03958433e8a43" providerId="LiveId" clId="{A686C9B4-96EB-40C1-B419-2A08EE2CF8A9}" dt="2023-01-30T14:51:31.610" v="333" actId="478"/>
          <ac:grpSpMkLst>
            <pc:docMk/>
            <pc:sldMk cId="1804185450" sldId="481"/>
            <ac:grpSpMk id="26" creationId="{0C914B07-F592-174E-0A74-1E4E5456F6C5}"/>
          </ac:grpSpMkLst>
        </pc:grpChg>
        <pc:picChg chg="mod">
          <ac:chgData name="Chittaranjan Hens" userId="6fc03958433e8a43" providerId="LiveId" clId="{A686C9B4-96EB-40C1-B419-2A08EE2CF8A9}" dt="2023-01-30T14:51:25.593" v="332" actId="1076"/>
          <ac:picMkLst>
            <pc:docMk/>
            <pc:sldMk cId="1804185450" sldId="481"/>
            <ac:picMk id="2" creationId="{D46632B5-BEDB-5424-58D9-B31AA1BB1767}"/>
          </ac:picMkLst>
        </pc:picChg>
        <pc:picChg chg="mod">
          <ac:chgData name="Chittaranjan Hens" userId="6fc03958433e8a43" providerId="LiveId" clId="{A686C9B4-96EB-40C1-B419-2A08EE2CF8A9}" dt="2023-01-30T14:51:40.157" v="334"/>
          <ac:picMkLst>
            <pc:docMk/>
            <pc:sldMk cId="1804185450" sldId="481"/>
            <ac:picMk id="5" creationId="{D0374983-05E1-AF37-2DBE-C97D451E0EAA}"/>
          </ac:picMkLst>
        </pc:picChg>
      </pc:sldChg>
      <pc:sldChg chg="addSp delSp modSp new mod">
        <pc:chgData name="Chittaranjan Hens" userId="6fc03958433e8a43" providerId="LiveId" clId="{A686C9B4-96EB-40C1-B419-2A08EE2CF8A9}" dt="2023-01-30T05:36:29.518" v="302"/>
        <pc:sldMkLst>
          <pc:docMk/>
          <pc:sldMk cId="531838443" sldId="488"/>
        </pc:sldMkLst>
        <pc:spChg chg="add mod">
          <ac:chgData name="Chittaranjan Hens" userId="6fc03958433e8a43" providerId="LiveId" clId="{A686C9B4-96EB-40C1-B419-2A08EE2CF8A9}" dt="2023-01-30T05:17:27.243" v="5" actId="1076"/>
          <ac:spMkLst>
            <pc:docMk/>
            <pc:sldMk cId="531838443" sldId="488"/>
            <ac:spMk id="2" creationId="{CC9D182B-D969-B31C-B54B-DD1117D14321}"/>
          </ac:spMkLst>
        </pc:spChg>
        <pc:spChg chg="add mod">
          <ac:chgData name="Chittaranjan Hens" userId="6fc03958433e8a43" providerId="LiveId" clId="{A686C9B4-96EB-40C1-B419-2A08EE2CF8A9}" dt="2023-01-30T05:36:29.518" v="302"/>
          <ac:spMkLst>
            <pc:docMk/>
            <pc:sldMk cId="531838443" sldId="488"/>
            <ac:spMk id="5" creationId="{8CA60EBD-8FEF-48C4-10A2-6D9A1287CDAB}"/>
          </ac:spMkLst>
        </pc:spChg>
        <pc:picChg chg="add del mod">
          <ac:chgData name="Chittaranjan Hens" userId="6fc03958433e8a43" providerId="LiveId" clId="{A686C9B4-96EB-40C1-B419-2A08EE2CF8A9}" dt="2023-01-30T05:34:58.613" v="258" actId="478"/>
          <ac:picMkLst>
            <pc:docMk/>
            <pc:sldMk cId="531838443" sldId="488"/>
            <ac:picMk id="4" creationId="{22A529A6-09F4-17F7-2116-6557872AB6CE}"/>
          </ac:picMkLst>
        </pc:picChg>
      </pc:sldChg>
      <pc:sldChg chg="addSp delSp modSp add mod modAnim">
        <pc:chgData name="Chittaranjan Hens" userId="6fc03958433e8a43" providerId="LiveId" clId="{A686C9B4-96EB-40C1-B419-2A08EE2CF8A9}" dt="2023-01-30T05:25:17.785" v="165" actId="2711"/>
        <pc:sldMkLst>
          <pc:docMk/>
          <pc:sldMk cId="1434668872" sldId="489"/>
        </pc:sldMkLst>
        <pc:spChg chg="add mod">
          <ac:chgData name="Chittaranjan Hens" userId="6fc03958433e8a43" providerId="LiveId" clId="{A686C9B4-96EB-40C1-B419-2A08EE2CF8A9}" dt="2023-01-30T05:25:17.785" v="165" actId="2711"/>
          <ac:spMkLst>
            <pc:docMk/>
            <pc:sldMk cId="1434668872" sldId="489"/>
            <ac:spMk id="6" creationId="{E63CDF2A-FDB0-7738-16CD-25D1664F81BB}"/>
          </ac:spMkLst>
        </pc:spChg>
        <pc:spChg chg="del">
          <ac:chgData name="Chittaranjan Hens" userId="6fc03958433e8a43" providerId="LiveId" clId="{A686C9B4-96EB-40C1-B419-2A08EE2CF8A9}" dt="2023-01-30T05:17:59.432" v="7" actId="478"/>
          <ac:spMkLst>
            <pc:docMk/>
            <pc:sldMk cId="1434668872" sldId="489"/>
            <ac:spMk id="7" creationId="{82DC60F8-9A85-D2E9-75E2-431F97C4BC9D}"/>
          </ac:spMkLst>
        </pc:spChg>
        <pc:picChg chg="mod">
          <ac:chgData name="Chittaranjan Hens" userId="6fc03958433e8a43" providerId="LiveId" clId="{A686C9B4-96EB-40C1-B419-2A08EE2CF8A9}" dt="2023-01-30T05:24:48.632" v="161" actId="1076"/>
          <ac:picMkLst>
            <pc:docMk/>
            <pc:sldMk cId="1434668872" sldId="489"/>
            <ac:picMk id="4" creationId="{BAC19C6E-1362-8D93-CD6A-1AD50E72579F}"/>
          </ac:picMkLst>
        </pc:picChg>
        <pc:picChg chg="del">
          <ac:chgData name="Chittaranjan Hens" userId="6fc03958433e8a43" providerId="LiveId" clId="{A686C9B4-96EB-40C1-B419-2A08EE2CF8A9}" dt="2023-01-30T05:17:59.432" v="7" actId="478"/>
          <ac:picMkLst>
            <pc:docMk/>
            <pc:sldMk cId="1434668872" sldId="489"/>
            <ac:picMk id="5" creationId="{2ACFB47D-973D-62BD-3FB0-89FA88AC5BB0}"/>
          </ac:picMkLst>
        </pc:picChg>
      </pc:sldChg>
      <pc:sldChg chg="addSp delSp modSp add mod delAnim">
        <pc:chgData name="Chittaranjan Hens" userId="6fc03958433e8a43" providerId="LiveId" clId="{A686C9B4-96EB-40C1-B419-2A08EE2CF8A9}" dt="2023-01-30T05:26:40.959" v="177" actId="478"/>
        <pc:sldMkLst>
          <pc:docMk/>
          <pc:sldMk cId="2345262314" sldId="490"/>
        </pc:sldMkLst>
        <pc:spChg chg="del">
          <ac:chgData name="Chittaranjan Hens" userId="6fc03958433e8a43" providerId="LiveId" clId="{A686C9B4-96EB-40C1-B419-2A08EE2CF8A9}" dt="2023-01-30T05:25:21.709" v="166" actId="478"/>
          <ac:spMkLst>
            <pc:docMk/>
            <pc:sldMk cId="2345262314" sldId="490"/>
            <ac:spMk id="6" creationId="{E63CDF2A-FDB0-7738-16CD-25D1664F81BB}"/>
          </ac:spMkLst>
        </pc:spChg>
        <pc:picChg chg="add mod">
          <ac:chgData name="Chittaranjan Hens" userId="6fc03958433e8a43" providerId="LiveId" clId="{A686C9B4-96EB-40C1-B419-2A08EE2CF8A9}" dt="2023-01-30T05:25:43.922" v="170" actId="1076"/>
          <ac:picMkLst>
            <pc:docMk/>
            <pc:sldMk cId="2345262314" sldId="490"/>
            <ac:picMk id="5" creationId="{03FCE0F0-0789-94F3-8695-3ADB444D014F}"/>
          </ac:picMkLst>
        </pc:picChg>
        <pc:picChg chg="add del mod">
          <ac:chgData name="Chittaranjan Hens" userId="6fc03958433e8a43" providerId="LiveId" clId="{A686C9B4-96EB-40C1-B419-2A08EE2CF8A9}" dt="2023-01-30T05:26:40.959" v="177" actId="478"/>
          <ac:picMkLst>
            <pc:docMk/>
            <pc:sldMk cId="2345262314" sldId="490"/>
            <ac:picMk id="8" creationId="{2178C69A-D7FB-C903-3914-6B3CFEFDEBD7}"/>
          </ac:picMkLst>
        </pc:picChg>
      </pc:sldChg>
      <pc:sldChg chg="add">
        <pc:chgData name="Chittaranjan Hens" userId="6fc03958433e8a43" providerId="LiveId" clId="{A686C9B4-96EB-40C1-B419-2A08EE2CF8A9}" dt="2023-01-30T05:26:30.019" v="176"/>
        <pc:sldMkLst>
          <pc:docMk/>
          <pc:sldMk cId="104971257" sldId="491"/>
        </pc:sldMkLst>
      </pc:sldChg>
      <pc:sldChg chg="addSp modSp add mod">
        <pc:chgData name="Chittaranjan Hens" userId="6fc03958433e8a43" providerId="LiveId" clId="{A686C9B4-96EB-40C1-B419-2A08EE2CF8A9}" dt="2023-01-30T05:28:02.366" v="188" actId="164"/>
        <pc:sldMkLst>
          <pc:docMk/>
          <pc:sldMk cId="2723067071" sldId="492"/>
        </pc:sldMkLst>
        <pc:spChg chg="add mod">
          <ac:chgData name="Chittaranjan Hens" userId="6fc03958433e8a43" providerId="LiveId" clId="{A686C9B4-96EB-40C1-B419-2A08EE2CF8A9}" dt="2023-01-30T05:28:02.366" v="188" actId="164"/>
          <ac:spMkLst>
            <pc:docMk/>
            <pc:sldMk cId="2723067071" sldId="492"/>
            <ac:spMk id="7" creationId="{7C28F48F-E919-907F-B045-A55DAADF05D4}"/>
          </ac:spMkLst>
        </pc:spChg>
        <pc:grpChg chg="add mod">
          <ac:chgData name="Chittaranjan Hens" userId="6fc03958433e8a43" providerId="LiveId" clId="{A686C9B4-96EB-40C1-B419-2A08EE2CF8A9}" dt="2023-01-30T05:28:02.366" v="188" actId="164"/>
          <ac:grpSpMkLst>
            <pc:docMk/>
            <pc:sldMk cId="2723067071" sldId="492"/>
            <ac:grpSpMk id="9" creationId="{AEF9E9D3-FE2E-EB6D-A361-5364A8303F3B}"/>
          </ac:grpSpMkLst>
        </pc:grpChg>
        <pc:picChg chg="add mod">
          <ac:chgData name="Chittaranjan Hens" userId="6fc03958433e8a43" providerId="LiveId" clId="{A686C9B4-96EB-40C1-B419-2A08EE2CF8A9}" dt="2023-01-30T05:28:02.366" v="188" actId="164"/>
          <ac:picMkLst>
            <pc:docMk/>
            <pc:sldMk cId="2723067071" sldId="492"/>
            <ac:picMk id="6" creationId="{5215093A-9FDA-37EA-7BFC-8B073AFF075F}"/>
          </ac:picMkLst>
        </pc:picChg>
      </pc:sldChg>
    </pc:docChg>
  </pc:docChgLst>
  <pc:docChgLst>
    <pc:chgData name="Chittaranjan Hens" userId="6fc03958433e8a43" providerId="LiveId" clId="{2AF39775-DC4F-4FDE-8D8C-5F20C7DF23FD}"/>
    <pc:docChg chg="delSld">
      <pc:chgData name="Chittaranjan Hens" userId="6fc03958433e8a43" providerId="LiveId" clId="{2AF39775-DC4F-4FDE-8D8C-5F20C7DF23FD}" dt="2023-05-18T10:19:00.903" v="10" actId="47"/>
      <pc:docMkLst>
        <pc:docMk/>
      </pc:docMkLst>
      <pc:sldChg chg="del">
        <pc:chgData name="Chittaranjan Hens" userId="6fc03958433e8a43" providerId="LiveId" clId="{2AF39775-DC4F-4FDE-8D8C-5F20C7DF23FD}" dt="2023-05-18T10:16:48.093" v="1" actId="47"/>
        <pc:sldMkLst>
          <pc:docMk/>
          <pc:sldMk cId="912596222" sldId="278"/>
        </pc:sldMkLst>
      </pc:sldChg>
      <pc:sldChg chg="del">
        <pc:chgData name="Chittaranjan Hens" userId="6fc03958433e8a43" providerId="LiveId" clId="{2AF39775-DC4F-4FDE-8D8C-5F20C7DF23FD}" dt="2023-05-18T10:16:47.846" v="0" actId="47"/>
        <pc:sldMkLst>
          <pc:docMk/>
          <pc:sldMk cId="2492080926" sldId="280"/>
        </pc:sldMkLst>
      </pc:sldChg>
      <pc:sldChg chg="del">
        <pc:chgData name="Chittaranjan Hens" userId="6fc03958433e8a43" providerId="LiveId" clId="{2AF39775-DC4F-4FDE-8D8C-5F20C7DF23FD}" dt="2023-05-18T10:19:00.903" v="10" actId="47"/>
        <pc:sldMkLst>
          <pc:docMk/>
          <pc:sldMk cId="1568558789" sldId="282"/>
        </pc:sldMkLst>
      </pc:sldChg>
      <pc:sldChg chg="del">
        <pc:chgData name="Chittaranjan Hens" userId="6fc03958433e8a43" providerId="LiveId" clId="{2AF39775-DC4F-4FDE-8D8C-5F20C7DF23FD}" dt="2023-05-18T10:16:48.257" v="2" actId="47"/>
        <pc:sldMkLst>
          <pc:docMk/>
          <pc:sldMk cId="2071020980" sldId="420"/>
        </pc:sldMkLst>
      </pc:sldChg>
      <pc:sldChg chg="del">
        <pc:chgData name="Chittaranjan Hens" userId="6fc03958433e8a43" providerId="LiveId" clId="{2AF39775-DC4F-4FDE-8D8C-5F20C7DF23FD}" dt="2023-05-18T10:16:48.480" v="3" actId="47"/>
        <pc:sldMkLst>
          <pc:docMk/>
          <pc:sldMk cId="315410369" sldId="421"/>
        </pc:sldMkLst>
      </pc:sldChg>
      <pc:sldChg chg="del">
        <pc:chgData name="Chittaranjan Hens" userId="6fc03958433e8a43" providerId="LiveId" clId="{2AF39775-DC4F-4FDE-8D8C-5F20C7DF23FD}" dt="2023-05-18T10:16:48.932" v="4" actId="47"/>
        <pc:sldMkLst>
          <pc:docMk/>
          <pc:sldMk cId="3603090006" sldId="422"/>
        </pc:sldMkLst>
      </pc:sldChg>
      <pc:sldChg chg="del">
        <pc:chgData name="Chittaranjan Hens" userId="6fc03958433e8a43" providerId="LiveId" clId="{2AF39775-DC4F-4FDE-8D8C-5F20C7DF23FD}" dt="2023-05-18T10:16:49.578" v="5" actId="47"/>
        <pc:sldMkLst>
          <pc:docMk/>
          <pc:sldMk cId="2811330060" sldId="423"/>
        </pc:sldMkLst>
      </pc:sldChg>
      <pc:sldChg chg="del">
        <pc:chgData name="Chittaranjan Hens" userId="6fc03958433e8a43" providerId="LiveId" clId="{2AF39775-DC4F-4FDE-8D8C-5F20C7DF23FD}" dt="2023-05-18T10:16:49.965" v="6" actId="47"/>
        <pc:sldMkLst>
          <pc:docMk/>
          <pc:sldMk cId="4075232126" sldId="424"/>
        </pc:sldMkLst>
      </pc:sldChg>
      <pc:sldChg chg="del">
        <pc:chgData name="Chittaranjan Hens" userId="6fc03958433e8a43" providerId="LiveId" clId="{2AF39775-DC4F-4FDE-8D8C-5F20C7DF23FD}" dt="2023-05-18T10:18:59.204" v="7" actId="47"/>
        <pc:sldMkLst>
          <pc:docMk/>
          <pc:sldMk cId="2123596472" sldId="425"/>
        </pc:sldMkLst>
      </pc:sldChg>
      <pc:sldChg chg="del">
        <pc:chgData name="Chittaranjan Hens" userId="6fc03958433e8a43" providerId="LiveId" clId="{2AF39775-DC4F-4FDE-8D8C-5F20C7DF23FD}" dt="2023-05-18T10:18:59.715" v="8" actId="47"/>
        <pc:sldMkLst>
          <pc:docMk/>
          <pc:sldMk cId="3407723665" sldId="426"/>
        </pc:sldMkLst>
      </pc:sldChg>
      <pc:sldChg chg="del">
        <pc:chgData name="Chittaranjan Hens" userId="6fc03958433e8a43" providerId="LiveId" clId="{2AF39775-DC4F-4FDE-8D8C-5F20C7DF23FD}" dt="2023-05-18T10:19:00.219" v="9" actId="47"/>
        <pc:sldMkLst>
          <pc:docMk/>
          <pc:sldMk cId="3131739272" sldId="427"/>
        </pc:sldMkLst>
      </pc:sldChg>
      <pc:sldChg chg="del">
        <pc:chgData name="Chittaranjan Hens" userId="6fc03958433e8a43" providerId="LiveId" clId="{2AF39775-DC4F-4FDE-8D8C-5F20C7DF23FD}" dt="2023-05-18T10:16:47.846" v="0" actId="47"/>
        <pc:sldMkLst>
          <pc:docMk/>
          <pc:sldMk cId="1177570817" sldId="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FD574-AE2A-4A1A-A679-6DEEAE2EF300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0B0FD-EAEC-42C8-8DE4-1A7E53DBB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BD75-1660-FAE0-E815-CEB4E37B4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886EF-9B49-13BD-AC49-1DF0A369D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2ED0-03EC-8572-1AF1-492D59B4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A62E2-3501-E0AE-9189-576DF777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0A4FC-2F6C-68C8-B654-97290FCE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43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FC9E-D07B-CA6F-147F-9AABD06E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EACD5-8B36-5078-BC0F-B30C168BF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97A0-F575-00FD-20B9-37895159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8E68-3FC6-1E91-D63F-1C0D5B4A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72A18-5BC7-F06C-159D-D9F512D3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6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7399F-1BAB-91DA-3069-973420D78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C7E08-4265-1B71-D68B-D0AADED18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FD722-C361-484B-C6AC-454E0ED5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FAB6-5D95-A857-D57E-775C1095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13EB-90CF-88B3-9C5E-614AFC1E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17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1FD0-71BA-93C3-99B3-1B939A7E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7457-DDF6-8C80-5AF0-EC34015C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67038-344E-91F7-9CEF-945FAC0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37A2-2CE4-2EF6-8EAD-EA8651FE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2E1D5-49D2-A576-F7E3-2B2497C8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1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583A-FF83-6BD4-EC2E-0D1C42F2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FF147-1BA5-BC76-DB11-BD22DA91E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82B8E-0D70-CC2E-8ED3-81EA35DB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6196-D545-AEB9-BCFA-ADDB3B62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3DBC5-55E1-20DF-9733-71E30C29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49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9984-11A2-AEA0-7A4E-ED01BE2E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AE9FD-B0A1-1B26-B90C-69CB0D6A1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9F190-31B9-3B44-AEF7-CFC800A3F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AC633-3561-AAF7-2B0C-1CC2A4FD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31FB5-3EB7-4F67-540D-83FE2DEB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4979-12B9-05E3-29E7-FB5C2A0B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2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4F16-F6AA-5726-88AD-8BB39CCD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45142-33EE-6E58-7319-5D1911D4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009E0-54F6-3690-AEC1-B0432FD2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9F6AA-A236-87C0-8824-D7713CB89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89FC7-4741-957A-3D38-9F2E2945A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A3456-ADCB-4BBC-2952-4A483C01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CAE05-C1FF-E42D-228C-05446FA3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59D13-BAA3-21E7-F349-BC9D871D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3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9CC2-5F9E-AB21-78BB-21B20AB9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14B66-B0B5-38DE-FDAC-3E10592E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1CDDE-72E2-7EE0-7BB1-A2621670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5F000-2EE9-FCD0-FAFF-835FD6B5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55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BB12D-1998-6E52-CA00-BA35666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B77E-1534-0831-0F06-249643A1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1966A-2403-0C6C-A799-45117DC4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986A-1DD6-9AC3-A8BA-B124D015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A641-E424-50D3-C62A-16A975657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F1B4A-BB80-25BA-928F-BED5E291E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90E21-F5B2-D800-2E83-EC06BE91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F3AB3-73A7-94D5-2E8A-57D77A3B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4772-4570-2687-4003-0059AF5A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50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00C7-F1CD-CE95-70E7-9D1A107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3105-20EE-57B5-F827-AAB2C661B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8DD13-EE41-FF96-CE9F-28FBE3D96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26652-E698-10EC-96FC-E9B731C0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077B-D022-D751-F128-6A45DC65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1DD12-8E56-917C-24E1-D89C90B1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6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C3081-5B6B-B1DB-CA49-B6C4595A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9935B-1966-4C0A-AD62-1372C108A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D2D97-5126-30D4-CC53-C4F92C43F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AAD5F-3054-4CD1-A769-75C0A00C900B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37D0-FECB-D6E5-86FA-338C3B93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62422-807A-9F9F-5C38-5D0A7C701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C580E-AC77-412B-9279-3AF6BE068B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5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0.png"/><Relationship Id="rId4" Type="http://schemas.openxmlformats.org/officeDocument/2006/relationships/image" Target="../media/image8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12.emf"/><Relationship Id="rId7" Type="http://schemas.openxmlformats.org/officeDocument/2006/relationships/image" Target="../media/image116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emf"/><Relationship Id="rId9" Type="http://schemas.openxmlformats.org/officeDocument/2006/relationships/image" Target="../media/image11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hyperlink" Target="https://en.wikipedia.org/wiki/Defective_matrix#cite_note-golub-1" TargetMode="External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igenvector" TargetMode="External"/><Relationship Id="rId5" Type="http://schemas.openxmlformats.org/officeDocument/2006/relationships/hyperlink" Target="https://en.wikipedia.org/wiki/Basis_(linear_algebra)" TargetMode="External"/><Relationship Id="rId4" Type="http://schemas.openxmlformats.org/officeDocument/2006/relationships/hyperlink" Target="https://en.wikipedia.org/wiki/Linear_algebra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emf"/><Relationship Id="rId4" Type="http://schemas.openxmlformats.org/officeDocument/2006/relationships/image" Target="../media/image12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7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7" Type="http://schemas.openxmlformats.org/officeDocument/2006/relationships/image" Target="../media/image152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4.png"/><Relationship Id="rId4" Type="http://schemas.openxmlformats.org/officeDocument/2006/relationships/image" Target="../media/image15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8.emf"/><Relationship Id="rId7" Type="http://schemas.openxmlformats.org/officeDocument/2006/relationships/image" Target="../media/image166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5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0.emf"/><Relationship Id="rId7" Type="http://schemas.openxmlformats.org/officeDocument/2006/relationships/image" Target="../media/image172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1.emf"/><Relationship Id="rId9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" descr="A web of dots connected">
            <a:extLst>
              <a:ext uri="{FF2B5EF4-FFF2-40B4-BE49-F238E27FC236}">
                <a16:creationId xmlns:a16="http://schemas.microsoft.com/office/drawing/2014/main" id="{2EC57B0C-113B-8F35-A614-DA56A73AC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4"/>
          <a:stretch/>
        </p:blipFill>
        <p:spPr>
          <a:xfrm>
            <a:off x="5288886" y="757536"/>
            <a:ext cx="6174428" cy="3473116"/>
          </a:xfrm>
          <a:prstGeom prst="rect">
            <a:avLst/>
          </a:prstGeom>
        </p:spPr>
      </p:pic>
      <p:pic>
        <p:nvPicPr>
          <p:cNvPr id="5" name="Picture 4" descr="A picture containing text, screenshot, sunglasses, human face&#10;&#10;Description automatically generated">
            <a:extLst>
              <a:ext uri="{FF2B5EF4-FFF2-40B4-BE49-F238E27FC236}">
                <a16:creationId xmlns:a16="http://schemas.microsoft.com/office/drawing/2014/main" id="{FEA4AD23-E17E-4ABE-42EF-D0A58982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5" y="484271"/>
            <a:ext cx="6581775" cy="3162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1C23EE-716A-F1EF-D077-2C7DF90781C3}"/>
              </a:ext>
            </a:extLst>
          </p:cNvPr>
          <p:cNvGrpSpPr/>
          <p:nvPr/>
        </p:nvGrpSpPr>
        <p:grpSpPr>
          <a:xfrm>
            <a:off x="4019572" y="3235588"/>
            <a:ext cx="4909797" cy="3505200"/>
            <a:chOff x="6824547" y="625642"/>
            <a:chExt cx="4909797" cy="35052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725BC27-CAE0-E88B-C742-D4FFB341D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547" y="657726"/>
              <a:ext cx="4909797" cy="3473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EADD44-5CAF-2E8D-5F58-70069032230F}"/>
                </a:ext>
              </a:extLst>
            </p:cNvPr>
            <p:cNvSpPr/>
            <p:nvPr/>
          </p:nvSpPr>
          <p:spPr>
            <a:xfrm>
              <a:off x="6931989" y="625642"/>
              <a:ext cx="174664" cy="248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050" name="Picture 2" descr="Agent Smith | Villains Wiki | Fandom">
            <a:extLst>
              <a:ext uri="{FF2B5EF4-FFF2-40B4-BE49-F238E27FC236}">
                <a16:creationId xmlns:a16="http://schemas.microsoft.com/office/drawing/2014/main" id="{FEE20274-2E0A-7983-82E5-82E0CA73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72" y="3646571"/>
            <a:ext cx="1326314" cy="136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Matrix's Most Despicable Villain Was Actually Cypher">
            <a:extLst>
              <a:ext uri="{FF2B5EF4-FFF2-40B4-BE49-F238E27FC236}">
                <a16:creationId xmlns:a16="http://schemas.microsoft.com/office/drawing/2014/main" id="{66173878-4B6A-5026-A503-4D505DB7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29" y="4796589"/>
            <a:ext cx="2743201" cy="11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96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78A83-BB53-8E43-AB5E-C2FFBE98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898359"/>
            <a:ext cx="8320327" cy="1082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E99C2-E02F-48FD-AE9F-C3383DE7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75"/>
          <a:stretch/>
        </p:blipFill>
        <p:spPr>
          <a:xfrm>
            <a:off x="1962020" y="2074720"/>
            <a:ext cx="8457328" cy="13542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78E676-3E9F-150B-4D87-C17378B70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51" t="23887" r="8715"/>
          <a:stretch/>
        </p:blipFill>
        <p:spPr>
          <a:xfrm>
            <a:off x="4995574" y="4070684"/>
            <a:ext cx="4074695" cy="1131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F8707-D22B-DC56-AE87-32BD5B15903B}"/>
              </a:ext>
            </a:extLst>
          </p:cNvPr>
          <p:cNvSpPr txBox="1"/>
          <p:nvPr/>
        </p:nvSpPr>
        <p:spPr>
          <a:xfrm>
            <a:off x="1841703" y="3886018"/>
            <a:ext cx="322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the orthonormal basis</a:t>
            </a:r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097A14-67CB-8075-82F0-10D7CB67EE35}"/>
              </a:ext>
            </a:extLst>
          </p:cNvPr>
          <p:cNvSpPr/>
          <p:nvPr/>
        </p:nvSpPr>
        <p:spPr>
          <a:xfrm>
            <a:off x="9804685" y="90452"/>
            <a:ext cx="2275976" cy="14287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and Orthonormal Basis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41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06358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8801D-4936-B2E1-ACE5-53AF10CB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29" y="248572"/>
            <a:ext cx="7886499" cy="23209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ADB5AB-E101-8F62-D69A-E6DBC52FF988}"/>
              </a:ext>
            </a:extLst>
          </p:cNvPr>
          <p:cNvGrpSpPr/>
          <p:nvPr/>
        </p:nvGrpSpPr>
        <p:grpSpPr>
          <a:xfrm>
            <a:off x="2796040" y="2928760"/>
            <a:ext cx="7959638" cy="1700389"/>
            <a:chOff x="2796040" y="2928760"/>
            <a:chExt cx="7959638" cy="1700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63AE4-96F5-B1AD-5CAE-52F47006103D}"/>
                </a:ext>
              </a:extLst>
            </p:cNvPr>
            <p:cNvGrpSpPr/>
            <p:nvPr/>
          </p:nvGrpSpPr>
          <p:grpSpPr>
            <a:xfrm>
              <a:off x="2796040" y="2928760"/>
              <a:ext cx="7959638" cy="1700389"/>
              <a:chOff x="2796040" y="2928760"/>
              <a:chExt cx="7959638" cy="170038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9A607A-2847-B387-A395-82AAFDF2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6040" y="2928760"/>
                <a:ext cx="7959638" cy="170038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380353-FB74-DBDD-2BCD-D6ECD899BD0D}"/>
                  </a:ext>
                </a:extLst>
              </p:cNvPr>
              <p:cNvSpPr/>
              <p:nvPr/>
            </p:nvSpPr>
            <p:spPr>
              <a:xfrm>
                <a:off x="3168315" y="4122821"/>
                <a:ext cx="1227221" cy="3689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E6C7A3-92EA-5A44-53DE-D8655E713630}"/>
                </a:ext>
              </a:extLst>
            </p:cNvPr>
            <p:cNvSpPr/>
            <p:nvPr/>
          </p:nvSpPr>
          <p:spPr>
            <a:xfrm>
              <a:off x="8630652" y="3950888"/>
              <a:ext cx="1989221" cy="171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0EE4F8-3CD5-752D-5FC6-CE7BCFDCD5E7}"/>
                </a:ext>
              </a:extLst>
            </p:cNvPr>
            <p:cNvSpPr/>
            <p:nvPr/>
          </p:nvSpPr>
          <p:spPr>
            <a:xfrm>
              <a:off x="5334000" y="3056021"/>
              <a:ext cx="1700463" cy="280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85618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4EA64B9-3CB3-33BC-E059-650E99A573CF}"/>
              </a:ext>
            </a:extLst>
          </p:cNvPr>
          <p:cNvSpPr/>
          <p:nvPr/>
        </p:nvSpPr>
        <p:spPr>
          <a:xfrm>
            <a:off x="4596063" y="3694220"/>
            <a:ext cx="1748590" cy="39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868E72-DA23-7CAD-A2F7-18262FF45B71}"/>
              </a:ext>
            </a:extLst>
          </p:cNvPr>
          <p:cNvSpPr/>
          <p:nvPr/>
        </p:nvSpPr>
        <p:spPr>
          <a:xfrm>
            <a:off x="4652211" y="4090737"/>
            <a:ext cx="2671010" cy="2486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8E2E4-AEE1-E5FD-911E-FEACD463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59" y="254743"/>
            <a:ext cx="7418732" cy="238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74256-DEDD-5FB2-EE52-AA1569B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0" y="2767263"/>
            <a:ext cx="8253700" cy="2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2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4EA64B9-3CB3-33BC-E059-650E99A573CF}"/>
              </a:ext>
            </a:extLst>
          </p:cNvPr>
          <p:cNvSpPr/>
          <p:nvPr/>
        </p:nvSpPr>
        <p:spPr>
          <a:xfrm>
            <a:off x="4596063" y="3694220"/>
            <a:ext cx="1748590" cy="39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868E72-DA23-7CAD-A2F7-18262FF45B71}"/>
              </a:ext>
            </a:extLst>
          </p:cNvPr>
          <p:cNvSpPr/>
          <p:nvPr/>
        </p:nvSpPr>
        <p:spPr>
          <a:xfrm>
            <a:off x="4652211" y="4090737"/>
            <a:ext cx="2671010" cy="2486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8E2E4-AEE1-E5FD-911E-FEACD463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59" y="222659"/>
            <a:ext cx="5747657" cy="129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74256-DEDD-5FB2-EE52-AA1569B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24" y="1873442"/>
            <a:ext cx="6270171" cy="2144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37E7D-8E50-CD8F-CCAD-E5D580C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93" y="3802196"/>
            <a:ext cx="8666213" cy="2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79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4EA64B9-3CB3-33BC-E059-650E99A573CF}"/>
              </a:ext>
            </a:extLst>
          </p:cNvPr>
          <p:cNvSpPr/>
          <p:nvPr/>
        </p:nvSpPr>
        <p:spPr>
          <a:xfrm>
            <a:off x="4596063" y="3694220"/>
            <a:ext cx="1748590" cy="39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868E72-DA23-7CAD-A2F7-18262FF45B71}"/>
              </a:ext>
            </a:extLst>
          </p:cNvPr>
          <p:cNvSpPr/>
          <p:nvPr/>
        </p:nvSpPr>
        <p:spPr>
          <a:xfrm>
            <a:off x="4652211" y="4090737"/>
            <a:ext cx="2671010" cy="2486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8E2E4-AEE1-E5FD-911E-FEACD463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59" y="222659"/>
            <a:ext cx="5747657" cy="1291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CCE0D-15CA-DCB5-F2D8-1E8EDBA27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35" y="2150979"/>
            <a:ext cx="8271973" cy="234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13148-CE32-EA70-B98C-71968288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69" y="4886158"/>
            <a:ext cx="7934436" cy="139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3415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</a:p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Application(norm calculation)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34294-6B1A-A27E-7160-22436268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98" y="759454"/>
            <a:ext cx="7412749" cy="1083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3F0F1-9469-10B7-19C5-61B3FD81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222" y="1842835"/>
            <a:ext cx="7670296" cy="1332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81A93A-2C18-15A8-2BA8-BFE9C2E3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91" y="3974526"/>
            <a:ext cx="3012798" cy="1332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CC1F9C-7F95-924F-C069-A87FD68CA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031" y="3694220"/>
            <a:ext cx="6869172" cy="20859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EA64B9-3CB3-33BC-E059-650E99A573CF}"/>
              </a:ext>
            </a:extLst>
          </p:cNvPr>
          <p:cNvSpPr/>
          <p:nvPr/>
        </p:nvSpPr>
        <p:spPr>
          <a:xfrm>
            <a:off x="4596063" y="3694220"/>
            <a:ext cx="1748590" cy="39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868E72-DA23-7CAD-A2F7-18262FF45B71}"/>
              </a:ext>
            </a:extLst>
          </p:cNvPr>
          <p:cNvSpPr/>
          <p:nvPr/>
        </p:nvSpPr>
        <p:spPr>
          <a:xfrm>
            <a:off x="4652211" y="4090737"/>
            <a:ext cx="2671010" cy="2486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llage of two people&#10;&#10;Description automatically generated with low confidence">
            <a:extLst>
              <a:ext uri="{FF2B5EF4-FFF2-40B4-BE49-F238E27FC236}">
                <a16:creationId xmlns:a16="http://schemas.microsoft.com/office/drawing/2014/main" id="{E77C2E86-82EE-A9C4-E8DC-3CAABB070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r="1" b="1"/>
          <a:stretch/>
        </p:blipFill>
        <p:spPr>
          <a:xfrm>
            <a:off x="304993" y="144379"/>
            <a:ext cx="5668200" cy="6376737"/>
          </a:xfrm>
          <a:prstGeom prst="rect">
            <a:avLst/>
          </a:prstGeom>
        </p:spPr>
      </p:pic>
      <p:pic>
        <p:nvPicPr>
          <p:cNvPr id="7" name="Picture 6" descr="A picture containing text, sketch, drawing, line art&#10;&#10;Description automatically generated">
            <a:extLst>
              <a:ext uri="{FF2B5EF4-FFF2-40B4-BE49-F238E27FC236}">
                <a16:creationId xmlns:a16="http://schemas.microsoft.com/office/drawing/2014/main" id="{830782C1-8EFC-E9B1-014E-6C4667E1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940"/>
          <a:stretch/>
        </p:blipFill>
        <p:spPr>
          <a:xfrm>
            <a:off x="6096000" y="144401"/>
            <a:ext cx="5668200" cy="63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B5675-F303-0430-45E7-4E355E42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18" y="886028"/>
            <a:ext cx="6874888" cy="354159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2C662-D6D8-49CB-577A-764CF4922E13}"/>
              </a:ext>
            </a:extLst>
          </p:cNvPr>
          <p:cNvSpPr/>
          <p:nvPr/>
        </p:nvSpPr>
        <p:spPr>
          <a:xfrm>
            <a:off x="9804685" y="90452"/>
            <a:ext cx="2275976" cy="14287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and Orthonormal Basis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230CD-EE65-23AF-28C5-0145C384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90" y="513347"/>
            <a:ext cx="7240820" cy="208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CAFBA-33BE-AD2B-D22D-2EF40928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36" y="2947028"/>
            <a:ext cx="9433505" cy="17693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749C9F-B113-3692-DD6F-5298AEA7C3B3}"/>
              </a:ext>
            </a:extLst>
          </p:cNvPr>
          <p:cNvSpPr/>
          <p:nvPr/>
        </p:nvSpPr>
        <p:spPr>
          <a:xfrm>
            <a:off x="9804685" y="90452"/>
            <a:ext cx="2275976" cy="14287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and Orthonormal Basis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9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9193D-C667-ECE7-7369-866D1B75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3" y="289216"/>
            <a:ext cx="7694630" cy="103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E7C5B-F379-494F-1386-1576EBDB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88" y="1694554"/>
            <a:ext cx="9034424" cy="10351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9529354-58FC-0C6D-1258-1796CF391162}"/>
              </a:ext>
            </a:extLst>
          </p:cNvPr>
          <p:cNvSpPr/>
          <p:nvPr/>
        </p:nvSpPr>
        <p:spPr>
          <a:xfrm>
            <a:off x="1954899" y="52106"/>
            <a:ext cx="2794383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matrices</a:t>
            </a:r>
          </a:p>
        </p:txBody>
      </p:sp>
    </p:spTree>
    <p:extLst>
      <p:ext uri="{BB962C8B-B14F-4D97-AF65-F5344CB8AC3E}">
        <p14:creationId xmlns:p14="http://schemas.microsoft.com/office/powerpoint/2010/main" val="401654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E7C5B-F379-494F-1386-1576EBDB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72" y="549494"/>
            <a:ext cx="9034424" cy="103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E605E-1176-A3FB-7A29-72F786C56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4"/>
          <a:stretch/>
        </p:blipFill>
        <p:spPr>
          <a:xfrm>
            <a:off x="2833764" y="1650229"/>
            <a:ext cx="7002214" cy="43881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12AE3B-07D0-8644-3846-0721E6182C67}"/>
              </a:ext>
            </a:extLst>
          </p:cNvPr>
          <p:cNvSpPr/>
          <p:nvPr/>
        </p:nvSpPr>
        <p:spPr>
          <a:xfrm>
            <a:off x="350033" y="1650229"/>
            <a:ext cx="2483731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Orthonormal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66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E7C5B-F379-494F-1386-1576EBDB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72" y="549494"/>
            <a:ext cx="9034424" cy="1035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1CADA-1E52-15C7-E69E-81CB7961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39" y="2945250"/>
            <a:ext cx="9225471" cy="1101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91DC5-783E-8CB0-C2F6-F4FEF6BC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86" y="4269330"/>
            <a:ext cx="7998838" cy="7837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F974A9-2D12-7724-EF9C-9A044AEE1DDB}"/>
              </a:ext>
            </a:extLst>
          </p:cNvPr>
          <p:cNvSpPr/>
          <p:nvPr/>
        </p:nvSpPr>
        <p:spPr>
          <a:xfrm>
            <a:off x="350033" y="1650229"/>
            <a:ext cx="2483731" cy="129502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Orthonormal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and Orthogonal matrix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6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0D2FF-AEBE-AE33-86AA-160F8F6B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02" y="503041"/>
            <a:ext cx="7998838" cy="78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B5D7C-DF65-0071-40D5-41A76224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14" y="1696308"/>
            <a:ext cx="6693657" cy="122812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910DFA2-9D9F-2165-08A5-2895AD7C5F07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8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0D2FF-AEBE-AE33-86AA-160F8F6B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02" y="503041"/>
            <a:ext cx="7998838" cy="78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B5D7C-DF65-0071-40D5-41A76224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14" y="1696308"/>
            <a:ext cx="6693657" cy="1228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0C793-6831-5EFC-061B-CAF20211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495" y="3532517"/>
            <a:ext cx="6645543" cy="13362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CA698F-22F0-1F41-F2C0-E8AA8AF4F3CB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33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0D2FF-AEBE-AE33-86AA-160F8F6B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02" y="503041"/>
            <a:ext cx="7998838" cy="78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B5D7C-DF65-0071-40D5-41A76224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14" y="1696308"/>
            <a:ext cx="6693657" cy="1228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29A1F-CDD9-01F7-E348-C42863C0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186" y="3565357"/>
            <a:ext cx="6003563" cy="23599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E6BE1C-C40A-0D5C-ED5B-EF8E8EEE9DEF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06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59B9-F6E0-E50E-103B-E7253965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5" y="331387"/>
            <a:ext cx="6648059" cy="1353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19300-A658-8D1A-FA49-4A1156B6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57" y="1684420"/>
            <a:ext cx="7022589" cy="18016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ABE804B-8770-6997-AAFC-3A61CAC669F5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02582A-9EFD-A472-D40F-899B02433167}"/>
              </a:ext>
            </a:extLst>
          </p:cNvPr>
          <p:cNvSpPr/>
          <p:nvPr/>
        </p:nvSpPr>
        <p:spPr>
          <a:xfrm>
            <a:off x="6662057" y="1987420"/>
            <a:ext cx="905070" cy="3172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5A18A-7CC5-B439-5900-4FA895841CEE}"/>
              </a:ext>
            </a:extLst>
          </p:cNvPr>
          <p:cNvSpPr/>
          <p:nvPr/>
        </p:nvSpPr>
        <p:spPr>
          <a:xfrm>
            <a:off x="3209729" y="2585229"/>
            <a:ext cx="1772818" cy="3725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31F416-9C0D-7A91-911E-859A8C090E0A}"/>
              </a:ext>
            </a:extLst>
          </p:cNvPr>
          <p:cNvSpPr/>
          <p:nvPr/>
        </p:nvSpPr>
        <p:spPr>
          <a:xfrm>
            <a:off x="8195386" y="2957805"/>
            <a:ext cx="584720" cy="2705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995E3-82AB-1495-27F2-E0A2485078AD}"/>
              </a:ext>
            </a:extLst>
          </p:cNvPr>
          <p:cNvSpPr/>
          <p:nvPr/>
        </p:nvSpPr>
        <p:spPr>
          <a:xfrm>
            <a:off x="4245429" y="3228393"/>
            <a:ext cx="3023118" cy="3172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3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4A7C6-000E-8FE0-7E69-7E862021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29" y="910834"/>
            <a:ext cx="7122093" cy="27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9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59B9-F6E0-E50E-103B-E7253965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5" y="331387"/>
            <a:ext cx="6648059" cy="1353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19300-A658-8D1A-FA49-4A1156B6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57" y="1684420"/>
            <a:ext cx="7022589" cy="1801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9366B-E5A7-6A1F-472D-355F72C0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646" y="3713125"/>
            <a:ext cx="6269650" cy="29209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49AEFB-2560-BD1B-7E25-F9356720E246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7DF8F-A038-A547-82EA-A1CA891239E7}"/>
              </a:ext>
            </a:extLst>
          </p:cNvPr>
          <p:cNvSpPr/>
          <p:nvPr/>
        </p:nvSpPr>
        <p:spPr>
          <a:xfrm>
            <a:off x="2224645" y="3966330"/>
            <a:ext cx="3644310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55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59B9-F6E0-E50E-103B-E7253965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5" y="331387"/>
            <a:ext cx="6648059" cy="1353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79940-7EDE-8306-C606-AD0C52D7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24" y="2020265"/>
            <a:ext cx="7860566" cy="7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CC3A8-130D-D91C-AD5C-4B084593D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52" y="3429000"/>
            <a:ext cx="8511695" cy="193352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0AB511-84EA-2CB6-1CBA-780D1D038751}"/>
              </a:ext>
            </a:extLst>
          </p:cNvPr>
          <p:cNvSpPr/>
          <p:nvPr/>
        </p:nvSpPr>
        <p:spPr>
          <a:xfrm>
            <a:off x="0" y="82983"/>
            <a:ext cx="2043404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18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358DE1-B105-5954-3D9A-F591DC11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88" y="92242"/>
            <a:ext cx="8511695" cy="1933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57DD5-2C1F-47AD-F3C0-CB5BEEBA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81" y="4931294"/>
            <a:ext cx="6425321" cy="103844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62DBB6-9086-98DB-1DF3-CCE19CDBF1C1}"/>
              </a:ext>
            </a:extLst>
          </p:cNvPr>
          <p:cNvSpPr/>
          <p:nvPr/>
        </p:nvSpPr>
        <p:spPr>
          <a:xfrm>
            <a:off x="9695124" y="92242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Matrix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F1DA0E-1BFF-EBBE-790E-9EEE627F1B7F}"/>
              </a:ext>
            </a:extLst>
          </p:cNvPr>
          <p:cNvGrpSpPr/>
          <p:nvPr/>
        </p:nvGrpSpPr>
        <p:grpSpPr>
          <a:xfrm>
            <a:off x="1983255" y="2396810"/>
            <a:ext cx="8171398" cy="2239934"/>
            <a:chOff x="1983255" y="2396810"/>
            <a:chExt cx="8171398" cy="22399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653951-A848-006B-2AA6-174E4D3A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255" y="2396810"/>
              <a:ext cx="8171398" cy="223993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D10EE-71BE-A9DF-4009-49F60565D0C9}"/>
                </a:ext>
              </a:extLst>
            </p:cNvPr>
            <p:cNvSpPr/>
            <p:nvPr/>
          </p:nvSpPr>
          <p:spPr>
            <a:xfrm>
              <a:off x="2481942" y="3390682"/>
              <a:ext cx="2883159" cy="252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555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B9F7-700B-9F38-0F26-521DB3A3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48" y="167108"/>
            <a:ext cx="8776422" cy="1945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6E254-A097-B8EE-1927-220A5AB5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9" y="2575738"/>
            <a:ext cx="4187275" cy="1093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A23C3-015A-1A2D-D023-6E61803F8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09" y="3122730"/>
            <a:ext cx="6172076" cy="30589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22F96FB-22CC-2287-A907-20AD5953E917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5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61717-BA73-A5A0-E9E7-96929825C05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790765" y="3961274"/>
            <a:ext cx="8348952" cy="1661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4A2D6-C570-A6F7-146B-8283C291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48" y="167108"/>
            <a:ext cx="8776422" cy="194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7806D-7CC4-936F-0A3A-F7BB903ED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9" y="2575738"/>
            <a:ext cx="4187275" cy="109398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170941-9696-6ECD-94C1-A42AFDC6326A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5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1E79C-1254-A428-A94C-C203F72B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1" y="3100542"/>
            <a:ext cx="11944089" cy="24179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0C4752-55B3-89CB-2C7D-C0EFB0FF31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206463" y="411379"/>
            <a:ext cx="8348952" cy="16615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F1D6B4-17F6-5633-C165-C1A9ECEC13FE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2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54ECE-0C78-9D1C-E606-7142E70A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03" y="633501"/>
            <a:ext cx="4395794" cy="12979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6ED2466-D2BF-99E1-91D6-0CA5F761364D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Subspaces.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44692-3AB5-BB73-DF48-8D7AF416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6200000">
            <a:off x="8246795" y="2941227"/>
            <a:ext cx="6694506" cy="9755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6DD329A-2C05-1237-AF4C-264CAB5585CC}"/>
              </a:ext>
            </a:extLst>
          </p:cNvPr>
          <p:cNvGrpSpPr/>
          <p:nvPr/>
        </p:nvGrpSpPr>
        <p:grpSpPr>
          <a:xfrm>
            <a:off x="2671576" y="2218107"/>
            <a:ext cx="7625192" cy="4006392"/>
            <a:chOff x="2671576" y="2218107"/>
            <a:chExt cx="7625192" cy="40063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D1E41-9E00-213C-7AE2-6AF369B68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97"/>
            <a:stretch/>
          </p:blipFill>
          <p:spPr>
            <a:xfrm>
              <a:off x="2671576" y="2218107"/>
              <a:ext cx="7625192" cy="400639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949DA4-FDA6-764F-2B2D-AB358736F710}"/>
                </a:ext>
              </a:extLst>
            </p:cNvPr>
            <p:cNvSpPr/>
            <p:nvPr/>
          </p:nvSpPr>
          <p:spPr>
            <a:xfrm>
              <a:off x="3722913" y="2313992"/>
              <a:ext cx="6354147" cy="251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123C74-FDF7-637D-3F72-F21673DA1BDA}"/>
                </a:ext>
              </a:extLst>
            </p:cNvPr>
            <p:cNvSpPr/>
            <p:nvPr/>
          </p:nvSpPr>
          <p:spPr>
            <a:xfrm>
              <a:off x="2836506" y="2578767"/>
              <a:ext cx="2953365" cy="369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47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54ECE-0C78-9D1C-E606-7142E70A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03" y="633501"/>
            <a:ext cx="4395794" cy="12979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949DA4-FDA6-764F-2B2D-AB358736F710}"/>
              </a:ext>
            </a:extLst>
          </p:cNvPr>
          <p:cNvSpPr/>
          <p:nvPr/>
        </p:nvSpPr>
        <p:spPr>
          <a:xfrm>
            <a:off x="4292082" y="2649894"/>
            <a:ext cx="2537926" cy="27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3FA4B-80A6-4796-D584-DBE657AA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5" y="2275460"/>
            <a:ext cx="6472180" cy="20726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387DB7-AF7B-0FBB-C324-4F4FD0A7FF29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89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49DA4-FDA6-764F-2B2D-AB358736F710}"/>
              </a:ext>
            </a:extLst>
          </p:cNvPr>
          <p:cNvSpPr/>
          <p:nvPr/>
        </p:nvSpPr>
        <p:spPr>
          <a:xfrm>
            <a:off x="4292082" y="2649894"/>
            <a:ext cx="2537926" cy="27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3FA4B-80A6-4796-D584-DBE657AA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78" y="437330"/>
            <a:ext cx="6472180" cy="2072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3DDC4-332E-3563-7ED0-E7EE9049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95" y="2725901"/>
            <a:ext cx="5509214" cy="3633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EA4A7-3166-F643-3517-8C8A5834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496" y="2435725"/>
            <a:ext cx="3096441" cy="191233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7E8FAD3-83F7-89B7-3ED4-44AE467DCAEE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Fundamental Subspaces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49DA4-FDA6-764F-2B2D-AB358736F710}"/>
              </a:ext>
            </a:extLst>
          </p:cNvPr>
          <p:cNvSpPr/>
          <p:nvPr/>
        </p:nvSpPr>
        <p:spPr>
          <a:xfrm>
            <a:off x="4292082" y="2649894"/>
            <a:ext cx="2537926" cy="27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4B6A0-AB1D-3619-BB4B-8E491B09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02" y="954060"/>
            <a:ext cx="5241501" cy="1572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C3DE7-4ACD-8CF2-3468-CF931624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990" y="2081780"/>
            <a:ext cx="3176338" cy="2913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67549-498B-30E6-D3D8-556053E2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6" y="3090590"/>
            <a:ext cx="7524164" cy="89553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7572EC-0B7B-E0E0-CE22-CC8EAC49AFCF}"/>
              </a:ext>
            </a:extLst>
          </p:cNvPr>
          <p:cNvSpPr/>
          <p:nvPr/>
        </p:nvSpPr>
        <p:spPr>
          <a:xfrm>
            <a:off x="110179" y="129439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Projection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4A7C6-000E-8FE0-7E69-7E862021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56" y="413529"/>
            <a:ext cx="7122093" cy="2770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3FB57-42E9-37E0-72FC-7135FF7C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456" y="3799305"/>
            <a:ext cx="7084011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49DA4-FDA6-764F-2B2D-AB358736F710}"/>
              </a:ext>
            </a:extLst>
          </p:cNvPr>
          <p:cNvSpPr/>
          <p:nvPr/>
        </p:nvSpPr>
        <p:spPr>
          <a:xfrm>
            <a:off x="4292082" y="2649894"/>
            <a:ext cx="2537926" cy="27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4B6A0-AB1D-3619-BB4B-8E491B09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02" y="954060"/>
            <a:ext cx="5241501" cy="1572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67549-498B-30E6-D3D8-556053E2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0" y="2876179"/>
            <a:ext cx="7524164" cy="895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91169-7EF2-83D0-DFEC-B6814EB8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07" y="4021062"/>
            <a:ext cx="7717513" cy="2552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915EB-2466-5502-A075-82466F3E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990" y="2081780"/>
            <a:ext cx="3176338" cy="29131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63D3754-C4A3-7179-E045-79AA0C5A2CE0}"/>
              </a:ext>
            </a:extLst>
          </p:cNvPr>
          <p:cNvSpPr/>
          <p:nvPr/>
        </p:nvSpPr>
        <p:spPr>
          <a:xfrm>
            <a:off x="82187" y="17609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Projection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23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49DA4-FDA6-764F-2B2D-AB358736F710}"/>
              </a:ext>
            </a:extLst>
          </p:cNvPr>
          <p:cNvSpPr/>
          <p:nvPr/>
        </p:nvSpPr>
        <p:spPr>
          <a:xfrm>
            <a:off x="4292082" y="2649894"/>
            <a:ext cx="2537926" cy="27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91169-7EF2-83D0-DFEC-B6814EB8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78" y="385296"/>
            <a:ext cx="7717513" cy="2552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3B000-D95B-CF15-7852-ED63ED66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26" y="3919930"/>
            <a:ext cx="7022653" cy="15985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CE773A-4233-607E-E831-53DF70F74B69}"/>
              </a:ext>
            </a:extLst>
          </p:cNvPr>
          <p:cNvSpPr/>
          <p:nvPr/>
        </p:nvSpPr>
        <p:spPr>
          <a:xfrm>
            <a:off x="82187" y="17609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Projection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0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CA312-3C18-D45F-C24F-60389A4F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44" y="273872"/>
            <a:ext cx="7804450" cy="133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45BCBD-4EBD-240E-88A8-1A89612C1479}"/>
              </a:ext>
            </a:extLst>
          </p:cNvPr>
          <p:cNvGrpSpPr/>
          <p:nvPr/>
        </p:nvGrpSpPr>
        <p:grpSpPr>
          <a:xfrm>
            <a:off x="2630452" y="1865396"/>
            <a:ext cx="7662342" cy="2383227"/>
            <a:chOff x="2726705" y="2955257"/>
            <a:chExt cx="7662342" cy="23832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A80C67-C81C-7D5A-A568-20FEA5FA1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705" y="3040842"/>
              <a:ext cx="7662342" cy="22976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7809BC-8B8B-EF25-B2B2-D2A064794FF2}"/>
                </a:ext>
              </a:extLst>
            </p:cNvPr>
            <p:cNvSpPr/>
            <p:nvPr/>
          </p:nvSpPr>
          <p:spPr>
            <a:xfrm>
              <a:off x="3635495" y="2955257"/>
              <a:ext cx="5229225" cy="409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D8CB4B-B663-F62A-CECC-8ED46CE6F824}"/>
              </a:ext>
            </a:extLst>
          </p:cNvPr>
          <p:cNvSpPr/>
          <p:nvPr/>
        </p:nvSpPr>
        <p:spPr>
          <a:xfrm>
            <a:off x="0" y="254484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(brute force)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575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CA312-3C18-D45F-C24F-60389A4F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44" y="273872"/>
            <a:ext cx="7804450" cy="133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45BCBD-4EBD-240E-88A8-1A89612C1479}"/>
              </a:ext>
            </a:extLst>
          </p:cNvPr>
          <p:cNvGrpSpPr/>
          <p:nvPr/>
        </p:nvGrpSpPr>
        <p:grpSpPr>
          <a:xfrm>
            <a:off x="2630452" y="1865396"/>
            <a:ext cx="7662342" cy="2383227"/>
            <a:chOff x="2726705" y="2955257"/>
            <a:chExt cx="7662342" cy="23832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A80C67-C81C-7D5A-A568-20FEA5FA1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705" y="3040842"/>
              <a:ext cx="7662342" cy="22976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7809BC-8B8B-EF25-B2B2-D2A064794FF2}"/>
                </a:ext>
              </a:extLst>
            </p:cNvPr>
            <p:cNvSpPr/>
            <p:nvPr/>
          </p:nvSpPr>
          <p:spPr>
            <a:xfrm>
              <a:off x="3635495" y="2955257"/>
              <a:ext cx="5229225" cy="409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4DEE205-08BD-0018-F109-DC33402D2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2"/>
          <a:stretch/>
        </p:blipFill>
        <p:spPr>
          <a:xfrm>
            <a:off x="2033089" y="4499811"/>
            <a:ext cx="7956423" cy="15370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CAB422-5DFA-BDE0-F02E-44E9F658CD17}"/>
              </a:ext>
            </a:extLst>
          </p:cNvPr>
          <p:cNvSpPr/>
          <p:nvPr/>
        </p:nvSpPr>
        <p:spPr>
          <a:xfrm>
            <a:off x="0" y="254484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(brute force)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CA312-3C18-D45F-C24F-60389A4F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44" y="273872"/>
            <a:ext cx="7804450" cy="133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A37EC-FB7B-D998-DF31-A6A86B76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22" y="1848666"/>
            <a:ext cx="7038004" cy="44032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377A40-425C-FE2B-0B71-B5776467CAB8}"/>
              </a:ext>
            </a:extLst>
          </p:cNvPr>
          <p:cNvSpPr/>
          <p:nvPr/>
        </p:nvSpPr>
        <p:spPr>
          <a:xfrm>
            <a:off x="0" y="254484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(brute force)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CA312-3C18-D45F-C24F-60389A4F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44" y="273872"/>
            <a:ext cx="7804450" cy="1337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6C7F3-1489-01AC-B454-80E7DC40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9" y="3532418"/>
            <a:ext cx="3491610" cy="2124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BD4F0-B044-B616-EA8F-AD4DA93B5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163" y="3005519"/>
            <a:ext cx="6669298" cy="32367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22A16A2-7D5D-EA22-3537-10172D399ADD}"/>
              </a:ext>
            </a:extLst>
          </p:cNvPr>
          <p:cNvSpPr/>
          <p:nvPr/>
        </p:nvSpPr>
        <p:spPr>
          <a:xfrm>
            <a:off x="0" y="170508"/>
            <a:ext cx="3191069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decomposition Theorem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2B75CF-DD00-33A8-CF48-D59435F5754C}"/>
              </a:ext>
            </a:extLst>
          </p:cNvPr>
          <p:cNvGrpSpPr/>
          <p:nvPr/>
        </p:nvGrpSpPr>
        <p:grpSpPr>
          <a:xfrm>
            <a:off x="2488344" y="1668231"/>
            <a:ext cx="7702059" cy="1337288"/>
            <a:chOff x="2488344" y="1668231"/>
            <a:chExt cx="7702059" cy="13372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F66936-BC12-9FEF-9E35-22555731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8344" y="1668231"/>
              <a:ext cx="7617436" cy="133728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B7A475-8F66-325E-3404-28DC85CDC384}"/>
                </a:ext>
              </a:extLst>
            </p:cNvPr>
            <p:cNvCxnSpPr/>
            <p:nvPr/>
          </p:nvCxnSpPr>
          <p:spPr>
            <a:xfrm>
              <a:off x="2715208" y="2836506"/>
              <a:ext cx="6382139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A9771C-243A-82F4-477F-79F6CABC9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6909" y="2263192"/>
              <a:ext cx="973494" cy="1661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5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CA312-3C18-D45F-C24F-60389A4F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44" y="273872"/>
            <a:ext cx="7804450" cy="133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BD4F0-B044-B616-EA8F-AD4DA93B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0" y="3062590"/>
            <a:ext cx="6669298" cy="323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71784-960D-E31C-ACE4-A008BB36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20" y="3785239"/>
            <a:ext cx="6239528" cy="12666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77FB685-E744-609B-4210-62E4CC5282E6}"/>
              </a:ext>
            </a:extLst>
          </p:cNvPr>
          <p:cNvSpPr/>
          <p:nvPr/>
        </p:nvSpPr>
        <p:spPr>
          <a:xfrm>
            <a:off x="0" y="170508"/>
            <a:ext cx="3191069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decomposition Theorem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2145A-60B7-B9FE-05D3-FC463A5BE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53"/>
          <a:stretch/>
        </p:blipFill>
        <p:spPr>
          <a:xfrm>
            <a:off x="6842448" y="5551713"/>
            <a:ext cx="5265560" cy="8908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130DC-A594-C138-FEF1-97B187CB3143}"/>
              </a:ext>
            </a:extLst>
          </p:cNvPr>
          <p:cNvGrpSpPr/>
          <p:nvPr/>
        </p:nvGrpSpPr>
        <p:grpSpPr>
          <a:xfrm>
            <a:off x="2730940" y="1994247"/>
            <a:ext cx="7702059" cy="1337288"/>
            <a:chOff x="2488344" y="1668231"/>
            <a:chExt cx="7702059" cy="13372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3FA814-4E29-8967-1A56-2738FF22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8344" y="1668231"/>
              <a:ext cx="7617436" cy="133728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83F697-B8C6-ABB1-76AB-CC7858D46960}"/>
                </a:ext>
              </a:extLst>
            </p:cNvPr>
            <p:cNvCxnSpPr/>
            <p:nvPr/>
          </p:nvCxnSpPr>
          <p:spPr>
            <a:xfrm>
              <a:off x="2715208" y="2836506"/>
              <a:ext cx="6382139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2F8754-780F-3AF0-6D0A-1987BD3E4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6909" y="2263192"/>
              <a:ext cx="973494" cy="1661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4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19564-28EC-0DB8-C365-6FCB6B61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21" y="597148"/>
            <a:ext cx="5550732" cy="166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B68E1-3A2F-07AC-D89E-38BA93A4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31" y="2907061"/>
            <a:ext cx="8367978" cy="70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91DA7-BC52-AA45-CFD3-1F3D4858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18" y="3868018"/>
            <a:ext cx="2919280" cy="1601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04785-BF51-1DA6-5D9F-AF0DE0464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631" y="3804140"/>
            <a:ext cx="4995833" cy="2092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54CC4-C9F9-7DCF-A8EF-C7A3223F12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42"/>
          <a:stretch/>
        </p:blipFill>
        <p:spPr>
          <a:xfrm>
            <a:off x="1082832" y="6092527"/>
            <a:ext cx="8249722" cy="5905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354564" y="167826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(Two vectors)</a:t>
            </a:r>
          </a:p>
        </p:txBody>
      </p:sp>
    </p:spTree>
    <p:extLst>
      <p:ext uri="{BB962C8B-B14F-4D97-AF65-F5344CB8AC3E}">
        <p14:creationId xmlns:p14="http://schemas.microsoft.com/office/powerpoint/2010/main" val="34640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765111" y="210859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(Last slide)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25990" y="210859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08951" y="3154935"/>
            <a:ext cx="4917039" cy="0"/>
          </a:xfrm>
          <a:prstGeom prst="line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28367" y="266151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29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811764" y="13050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72643" y="13050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55604" y="1176845"/>
            <a:ext cx="4917039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75020" y="68342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2275D-4AC9-05BC-DE69-E2B0C1A0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78" y="2316494"/>
            <a:ext cx="6856920" cy="40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3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D25F8-DBE0-A28F-CE65-454E4457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09" y="992679"/>
            <a:ext cx="6919227" cy="643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2A6F4-74FD-B19C-A05C-BE7D7B84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61" y="2150904"/>
            <a:ext cx="6403792" cy="21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8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811764" y="13050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(Last slide)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72643" y="13050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55604" y="1176845"/>
            <a:ext cx="4917039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75020" y="68342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DA97C-9EE3-97DC-FBB7-DD6096F8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28" y="2316494"/>
            <a:ext cx="6617006" cy="16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811764" y="13050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(Last slide)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72643" y="13050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55604" y="1176845"/>
            <a:ext cx="4917039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75020" y="68342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DA97C-9EE3-97DC-FBB7-DD6096F8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28" y="2316494"/>
            <a:ext cx="6617006" cy="1674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0D997-24A0-A0E4-7346-E7A8EF66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64" y="3990793"/>
            <a:ext cx="3010260" cy="245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E4BDA-A6B0-E20D-02C1-CFF538056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26" y="5291917"/>
            <a:ext cx="1883703" cy="115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5FA507-A040-2ACA-F894-DDACCA4A28F2}"/>
                  </a:ext>
                </a:extLst>
              </p:cNvPr>
              <p:cNvSpPr txBox="1"/>
              <p:nvPr/>
            </p:nvSpPr>
            <p:spPr>
              <a:xfrm>
                <a:off x="5983557" y="4292248"/>
                <a:ext cx="609755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hand calculations, it is a good idea to “scale”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6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4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this point to eliminate fractions. When we are finished, we can rescale the orthogonal set we are constructing to obtain an orthonormal set; thus, we can replace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u="none" strike="noStrike" baseline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u="none" strike="noStrike" baseline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6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4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by any convenient scalar multiple without affecting the final result.  Accordingly,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0" u="none" strike="noStrike" baseline="0" dirty="0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6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4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by</a:t>
                </a:r>
                <a:endParaRPr lang="en-IN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5FA507-A040-2ACA-F894-DDACCA4A2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557" y="4292248"/>
                <a:ext cx="6097554" cy="1169551"/>
              </a:xfrm>
              <a:prstGeom prst="rect">
                <a:avLst/>
              </a:prstGeom>
              <a:blipFill>
                <a:blip r:embed="rId5"/>
                <a:stretch>
                  <a:fillRect l="-300" t="-1563" r="-700" b="-4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9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811764" y="13050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(Last slide)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72643" y="13050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55604" y="1176845"/>
            <a:ext cx="4917039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75020" y="68342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DA97C-9EE3-97DC-FBB7-DD6096F8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06" y="1309335"/>
            <a:ext cx="5679261" cy="1437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0D997-24A0-A0E4-7346-E7A8EF66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1" y="2223187"/>
            <a:ext cx="3010260" cy="245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E4BDA-A6B0-E20D-02C1-CFF538056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2"/>
          <a:stretch/>
        </p:blipFill>
        <p:spPr>
          <a:xfrm>
            <a:off x="663433" y="5094514"/>
            <a:ext cx="1883703" cy="107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D1ED4-E2F0-60AB-8F9D-4B7D5402C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"/>
          <a:stretch/>
        </p:blipFill>
        <p:spPr>
          <a:xfrm>
            <a:off x="3916101" y="3073586"/>
            <a:ext cx="6005939" cy="34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60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8BDA0D-257E-7D35-C2E0-D33E2C6754C2}"/>
              </a:ext>
            </a:extLst>
          </p:cNvPr>
          <p:cNvSpPr/>
          <p:nvPr/>
        </p:nvSpPr>
        <p:spPr>
          <a:xfrm>
            <a:off x="811764" y="130503"/>
            <a:ext cx="2443840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Construction of orthogonal basis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8172643" y="130503"/>
            <a:ext cx="2443841" cy="20926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Gram-Schmidt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767ED-2CFC-5E37-A757-11D7E9149A4B}"/>
              </a:ext>
            </a:extLst>
          </p:cNvPr>
          <p:cNvCxnSpPr>
            <a:cxnSpLocks/>
            <a:stCxn id="14" idx="6"/>
            <a:endCxn id="2" idx="2"/>
          </p:cNvCxnSpPr>
          <p:nvPr/>
        </p:nvCxnSpPr>
        <p:spPr>
          <a:xfrm>
            <a:off x="3255604" y="1176845"/>
            <a:ext cx="4917039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231D8C-C42A-7D5C-EC7E-538E705A95AD}"/>
              </a:ext>
            </a:extLst>
          </p:cNvPr>
          <p:cNvSpPr txBox="1"/>
          <p:nvPr/>
        </p:nvSpPr>
        <p:spPr>
          <a:xfrm>
            <a:off x="3275020" y="683428"/>
            <a:ext cx="48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 to more than two vectors</a:t>
            </a:r>
            <a:endParaRPr lang="en-IN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204C6-6111-397B-1C20-FEC8A197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966912"/>
            <a:ext cx="67151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30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9703837" y="195818"/>
            <a:ext cx="2319182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factorization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8AAE-D4AE-C166-2A6F-5A67B573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9" y="523703"/>
            <a:ext cx="7850704" cy="99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22A47-DEE4-D0EF-02B8-841E8D95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3" y="2014193"/>
            <a:ext cx="10185092" cy="1265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ACFEF-9D5B-701C-87EB-4EBB5F8BC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63" b="18777"/>
          <a:stretch/>
        </p:blipFill>
        <p:spPr>
          <a:xfrm>
            <a:off x="901690" y="3279471"/>
            <a:ext cx="7159960" cy="2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9526555" y="122113"/>
            <a:ext cx="2319182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factorization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8AAE-D4AE-C166-2A6F-5A67B573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9" y="523703"/>
            <a:ext cx="7850704" cy="9990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418B2-0A52-D487-C354-067817C39ECB}"/>
              </a:ext>
            </a:extLst>
          </p:cNvPr>
          <p:cNvGrpSpPr/>
          <p:nvPr/>
        </p:nvGrpSpPr>
        <p:grpSpPr>
          <a:xfrm>
            <a:off x="755956" y="1670180"/>
            <a:ext cx="10185092" cy="1550793"/>
            <a:chOff x="699973" y="2014193"/>
            <a:chExt cx="10185092" cy="1550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622A47-DEE4-D0EF-02B8-841E8D95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73" y="2014193"/>
              <a:ext cx="10185092" cy="12652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CACFEF-9D5B-701C-87EB-4EBB5F8BC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63" b="18777"/>
            <a:stretch/>
          </p:blipFill>
          <p:spPr>
            <a:xfrm>
              <a:off x="901690" y="3279471"/>
              <a:ext cx="7159960" cy="28551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8BA3A3-1BC8-AF69-58D8-D0204DF318DE}"/>
              </a:ext>
            </a:extLst>
          </p:cNvPr>
          <p:cNvGrpSpPr/>
          <p:nvPr/>
        </p:nvGrpSpPr>
        <p:grpSpPr>
          <a:xfrm>
            <a:off x="957673" y="3637028"/>
            <a:ext cx="10353924" cy="1619723"/>
            <a:chOff x="957673" y="3637028"/>
            <a:chExt cx="10353924" cy="16197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46A73B-8C43-B63B-4789-2912449D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673" y="3637028"/>
              <a:ext cx="10353924" cy="16197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CFC30-175C-0728-5E33-79377D89085D}"/>
                </a:ext>
              </a:extLst>
            </p:cNvPr>
            <p:cNvSpPr/>
            <p:nvPr/>
          </p:nvSpPr>
          <p:spPr>
            <a:xfrm>
              <a:off x="6941975" y="4343493"/>
              <a:ext cx="2453951" cy="340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45784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9526555" y="122113"/>
            <a:ext cx="2319182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factorization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8AAE-D4AE-C166-2A6F-5A67B573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9" y="523703"/>
            <a:ext cx="7850704" cy="9990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8BA3A3-1BC8-AF69-58D8-D0204DF318DE}"/>
              </a:ext>
            </a:extLst>
          </p:cNvPr>
          <p:cNvGrpSpPr/>
          <p:nvPr/>
        </p:nvGrpSpPr>
        <p:grpSpPr>
          <a:xfrm>
            <a:off x="733738" y="2041493"/>
            <a:ext cx="10353924" cy="1619723"/>
            <a:chOff x="957673" y="3637028"/>
            <a:chExt cx="10353924" cy="16197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46A73B-8C43-B63B-4789-2912449D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73" y="3637028"/>
              <a:ext cx="10353924" cy="16197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CFC30-175C-0728-5E33-79377D89085D}"/>
                </a:ext>
              </a:extLst>
            </p:cNvPr>
            <p:cNvSpPr/>
            <p:nvPr/>
          </p:nvSpPr>
          <p:spPr>
            <a:xfrm>
              <a:off x="6941975" y="4343493"/>
              <a:ext cx="2453951" cy="340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D4CD5B-E9E1-23C0-A53E-C4E7AC9F1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038" y="3429000"/>
            <a:ext cx="6413281" cy="29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21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9526555" y="122113"/>
            <a:ext cx="2319182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factorization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3D0BD-56E9-7C43-1A8B-9A0085E5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6" y="393117"/>
            <a:ext cx="4062951" cy="1203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E3790-40FE-45D6-74FD-4890B47A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3"/>
          <a:stretch/>
        </p:blipFill>
        <p:spPr>
          <a:xfrm>
            <a:off x="3832900" y="1466849"/>
            <a:ext cx="5092731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C9935-20DC-1CD1-3CA9-0C7459C762D7}"/>
              </a:ext>
            </a:extLst>
          </p:cNvPr>
          <p:cNvSpPr/>
          <p:nvPr/>
        </p:nvSpPr>
        <p:spPr>
          <a:xfrm>
            <a:off x="9526555" y="122113"/>
            <a:ext cx="2319182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factorization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Detecting eigenvalue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AAC0E-3158-93A9-010D-F399B39B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332534"/>
            <a:ext cx="8271192" cy="43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12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85035-F65D-3D8B-69DF-B8CE10D6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9" y="982880"/>
            <a:ext cx="10770470" cy="48922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E9953B-2F17-345E-D145-F258F82ECC1F}"/>
              </a:ext>
            </a:extLst>
          </p:cNvPr>
          <p:cNvSpPr>
            <a:spLocks/>
          </p:cNvSpPr>
          <p:nvPr/>
        </p:nvSpPr>
        <p:spPr>
          <a:xfrm>
            <a:off x="8574506" y="755777"/>
            <a:ext cx="2982474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 Decomposition </a:t>
            </a:r>
            <a:endParaRPr lang="en-IN" sz="20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B63F2-A552-4E06-AF4B-25449959BA64}"/>
                  </a:ext>
                </a:extLst>
              </p:cNvPr>
              <p:cNvSpPr txBox="1"/>
              <p:nvPr/>
            </p:nvSpPr>
            <p:spPr>
              <a:xfrm>
                <a:off x="6184232" y="152400"/>
                <a:ext cx="1243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B63F2-A552-4E06-AF4B-25449959B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232" y="152400"/>
                <a:ext cx="12432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63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D25F8-DBE0-A28F-CE65-454E4457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09" y="992679"/>
            <a:ext cx="6919227" cy="643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2A6F4-74FD-B19C-A05C-BE7D7B84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61" y="2150904"/>
            <a:ext cx="6403792" cy="21500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2B94856-51BA-B22B-F507-C57316BA5E5E}"/>
              </a:ext>
            </a:extLst>
          </p:cNvPr>
          <p:cNvGrpSpPr/>
          <p:nvPr/>
        </p:nvGrpSpPr>
        <p:grpSpPr>
          <a:xfrm>
            <a:off x="2417909" y="4307083"/>
            <a:ext cx="6797896" cy="1941541"/>
            <a:chOff x="2417909" y="4307083"/>
            <a:chExt cx="6797896" cy="1941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6873F1-E6C9-7042-292A-5618DE70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7909" y="4307083"/>
              <a:ext cx="6797896" cy="19415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575753-DF59-1620-E1D9-4918B1F6C1BB}"/>
                </a:ext>
              </a:extLst>
            </p:cNvPr>
            <p:cNvSpPr/>
            <p:nvPr/>
          </p:nvSpPr>
          <p:spPr>
            <a:xfrm>
              <a:off x="3593432" y="5189621"/>
              <a:ext cx="1892968" cy="328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251158" y="5758114"/>
            <a:ext cx="1077098" cy="20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55B05-C25F-850E-BAEF-2D8CC4B6B450}"/>
              </a:ext>
            </a:extLst>
          </p:cNvPr>
          <p:cNvSpPr/>
          <p:nvPr/>
        </p:nvSpPr>
        <p:spPr>
          <a:xfrm>
            <a:off x="3593432" y="6248625"/>
            <a:ext cx="3938336" cy="481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What about the converse  ???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4D090F-A57B-CB00-31E4-F7AE4B219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1" t="23887" r="8715"/>
          <a:stretch/>
        </p:blipFill>
        <p:spPr>
          <a:xfrm rot="16200000">
            <a:off x="-1141615" y="3364581"/>
            <a:ext cx="4074695" cy="11314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D6EB1F-2015-1304-2E50-0863B6016D1C}"/>
              </a:ext>
            </a:extLst>
          </p:cNvPr>
          <p:cNvCxnSpPr/>
          <p:nvPr/>
        </p:nvCxnSpPr>
        <p:spPr>
          <a:xfrm flipH="1" flipV="1">
            <a:off x="1707508" y="4186989"/>
            <a:ext cx="1732547" cy="159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58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DD060B-585D-5B07-76BF-D15C663F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41" y="1462066"/>
            <a:ext cx="6877010" cy="19947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D5DBF4-9515-C766-E422-91E41105C484}"/>
              </a:ext>
            </a:extLst>
          </p:cNvPr>
          <p:cNvSpPr>
            <a:spLocks/>
          </p:cNvSpPr>
          <p:nvPr/>
        </p:nvSpPr>
        <p:spPr>
          <a:xfrm>
            <a:off x="8574506" y="724885"/>
            <a:ext cx="2982474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 Decomposition </a:t>
            </a:r>
            <a:endParaRPr lang="en-IN" sz="20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5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25C33-0079-BBB4-19E2-871F3048C7D2}"/>
              </a:ext>
            </a:extLst>
          </p:cNvPr>
          <p:cNvSpPr txBox="1"/>
          <p:nvPr/>
        </p:nvSpPr>
        <p:spPr>
          <a:xfrm>
            <a:off x="1293341" y="162868"/>
            <a:ext cx="9448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Code: Forward and Backward Substitution</a:t>
            </a:r>
            <a:endParaRPr lang="en-IN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FBE4-4B9C-563B-6DF6-FFAA89810FDA}"/>
              </a:ext>
            </a:extLst>
          </p:cNvPr>
          <p:cNvSpPr txBox="1"/>
          <p:nvPr/>
        </p:nvSpPr>
        <p:spPr>
          <a:xfrm>
            <a:off x="2876561" y="809199"/>
            <a:ext cx="6901752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%MATLAB program: forward-substitution for a lower triangular linear system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IN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unction 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x=forwardSubstitution_1a(</a:t>
            </a:r>
            <a:r>
              <a:rPr lang="en-IN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L,b,n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Solving a lower triangular system by forward-substitution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matrix L is an n by n lower triangular matrix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vector b is n by 1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scalar n specifies the dimensions of the arrays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Output vector x is the solution to the linear system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L x = b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K. Ming Leung, 01/25/03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x=zeros(n,1);</a:t>
            </a: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j=1:n</a:t>
            </a: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(L(</a:t>
            </a:r>
            <a:r>
              <a:rPr lang="en-IN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j,j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)==0) error(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'Matrix is singular!'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 </a:t>
            </a:r>
            <a:r>
              <a:rPr lang="en-IN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x(j)=b(j)/L(</a:t>
            </a:r>
            <a:r>
              <a:rPr lang="en-IN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j,j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b(j+1:n)=b(j+1:n)-L(j+1:n,j)*x(j);</a:t>
            </a: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%%%%%%%%%%%%%%%%%%%%%%%%%%%%%%%%%%%%%%%%%%%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 L=[1 0 0; 4 1 0; 4 0.5 1]; b=[3 6 10]';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 x=forwardSubstitution_1a(</a:t>
            </a:r>
            <a:r>
              <a:rPr lang="en-IN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U,b,n</a:t>
            </a:r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03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25C33-0079-BBB4-19E2-871F3048C7D2}"/>
              </a:ext>
            </a:extLst>
          </p:cNvPr>
          <p:cNvSpPr txBox="1"/>
          <p:nvPr/>
        </p:nvSpPr>
        <p:spPr>
          <a:xfrm>
            <a:off x="1293341" y="162868"/>
            <a:ext cx="9448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Code: Forward and Backward Substitution</a:t>
            </a:r>
            <a:endParaRPr lang="en-IN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88465-CB2B-B709-C166-BDD98AA402B3}"/>
              </a:ext>
            </a:extLst>
          </p:cNvPr>
          <p:cNvSpPr txBox="1"/>
          <p:nvPr/>
        </p:nvSpPr>
        <p:spPr>
          <a:xfrm>
            <a:off x="2971800" y="972067"/>
            <a:ext cx="6800334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0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function 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x=backSubstitution_1a(</a:t>
            </a:r>
            <a:r>
              <a:rPr lang="en-IN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U,b,n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Solving an upper triangular system by back-substitution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matrix U is an n by n upper triangular matrix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vector b is n by 1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Input scalar n specifies the dimensions of the arrays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Output vector x is the solution to the linear system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U x = b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K. Ming Leung, 01/26/03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b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x=zeros(n,1);</a:t>
            </a:r>
          </a:p>
          <a:p>
            <a:r>
              <a:rPr lang="en-IN" sz="20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j=n:-1:1</a:t>
            </a:r>
          </a:p>
          <a:p>
            <a:r>
              <a:rPr lang="en-IN" sz="20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(U(</a:t>
            </a:r>
            <a:r>
              <a:rPr lang="en-IN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j,j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)==0) error(</a:t>
            </a:r>
            <a:r>
              <a:rPr lang="en-IN" sz="2000" b="0" i="0" dirty="0">
                <a:solidFill>
                  <a:srgbClr val="A709F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'Matrix is singular!'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 </a:t>
            </a:r>
            <a:r>
              <a:rPr lang="en-IN" sz="20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x(j)=b(j)/U(</a:t>
            </a:r>
            <a:r>
              <a:rPr lang="en-IN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j,j</a:t>
            </a:r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b(1:j-1)=b(1:j-1)-U(1:j-1,j)*x(j);</a:t>
            </a:r>
          </a:p>
          <a:p>
            <a:r>
              <a:rPr lang="en-IN" sz="20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br>
              <a:rPr lang="en-IN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20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7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ED4F6-2833-300C-E07B-BC99E92056FB}"/>
              </a:ext>
            </a:extLst>
          </p:cNvPr>
          <p:cNvSpPr txBox="1"/>
          <p:nvPr/>
        </p:nvSpPr>
        <p:spPr>
          <a:xfrm>
            <a:off x="5738181" y="398513"/>
            <a:ext cx="5809734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function 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[L,A]=LU_factor_using_Gaussian_1a(</a:t>
            </a:r>
            <a:r>
              <a:rPr lang="en-US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A,n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LU factorization of an n by n matrix A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using Gauss elimination without pivoting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LU_factor.m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A is factored as A = L*U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Output: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L is lower triangular with the main diagonal part = 1s.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U is upper triangular and is stored in the original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mtx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and must be zeroed out to get U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 K. Ming Leung, 01/26/03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%A=[1 2 2 ; 4 4 2; 4 6 4]; n=3;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L=eye(n);</a:t>
            </a: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k=1:n</a:t>
            </a: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(A(</a:t>
            </a:r>
            <a:r>
              <a:rPr lang="en-US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k,k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== 0) 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Error(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'Pivoting is needed!'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 </a:t>
            </a:r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L(k+1:n,k)=A(k+1:n,k)/A(</a:t>
            </a:r>
            <a:r>
              <a:rPr lang="en-US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k,k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j=k+1:n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A(j,:)=A(j,:)-L(</a:t>
            </a:r>
            <a:r>
              <a:rPr lang="en-US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j,k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)*A(k,:);</a:t>
            </a: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 [L U]=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(A);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4AE87-3FE0-4C57-19A5-9BC1AE114292}"/>
              </a:ext>
            </a:extLst>
          </p:cNvPr>
          <p:cNvSpPr txBox="1"/>
          <p:nvPr/>
        </p:nvSpPr>
        <p:spPr>
          <a:xfrm>
            <a:off x="839757" y="-180176"/>
            <a:ext cx="94488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 decomposition and solving linear equations </a:t>
            </a:r>
            <a:endParaRPr lang="en-IN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DB5FB-C99F-B00D-2253-D862F12C0618}"/>
              </a:ext>
            </a:extLst>
          </p:cNvPr>
          <p:cNvSpPr txBox="1"/>
          <p:nvPr/>
        </p:nvSpPr>
        <p:spPr>
          <a:xfrm>
            <a:off x="302741" y="923318"/>
            <a:ext cx="5068329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clear 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all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%A=[1 1 1; 3 1 -3; 1 -2 -5];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A=[2 4 -2; 4 9 -3; -2 -3 7];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b=[2 8 10]';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[m n]=size(A);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%%%%%%%%%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Medthod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1 from the following code%</a:t>
            </a:r>
            <a:endParaRPr lang="en-US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[L1 U1]=LU_factor_using_Gaussian_1a(</a:t>
            </a:r>
            <a:r>
              <a:rPr lang="en-US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A,n</a:t>
            </a:r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Y2=forwardSubstitution_1a(L1,b,n);</a:t>
            </a:r>
          </a:p>
          <a:p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x2=backSubstitution_1a(U1,Y2,n);</a:t>
            </a:r>
          </a:p>
        </p:txBody>
      </p:sp>
    </p:spTree>
    <p:extLst>
      <p:ext uri="{BB962C8B-B14F-4D97-AF65-F5344CB8AC3E}">
        <p14:creationId xmlns:p14="http://schemas.microsoft.com/office/powerpoint/2010/main" val="4026912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BA6DD-096A-8BE7-35D3-7D70C6DA3C76}"/>
              </a:ext>
            </a:extLst>
          </p:cNvPr>
          <p:cNvSpPr txBox="1"/>
          <p:nvPr/>
        </p:nvSpPr>
        <p:spPr>
          <a:xfrm>
            <a:off x="2612950" y="889150"/>
            <a:ext cx="6732373" cy="5478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clear </a:t>
            </a:r>
            <a:r>
              <a:rPr lang="en-US" sz="2000" b="1" i="0" dirty="0">
                <a:solidFill>
                  <a:srgbClr val="A709F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all</a:t>
            </a:r>
            <a:endParaRPr lang="en-US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%A=[1 1 1; 3 1 -3; 1 -2 -5];</a:t>
            </a:r>
            <a:endParaRPr lang="en-US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A=[2 4 -2; 4 9 -3; -2 -3 7];</a:t>
            </a:r>
          </a:p>
          <a:p>
            <a:r>
              <a:rPr lang="en-US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b=[2 8 10]';</a:t>
            </a:r>
          </a:p>
          <a:p>
            <a:r>
              <a:rPr lang="en-US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[m n]=size(A);</a:t>
            </a:r>
          </a:p>
          <a:p>
            <a:endParaRPr lang="en-IN" sz="2000" b="1" i="0" dirty="0">
              <a:solidFill>
                <a:srgbClr val="008013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%%%%%%  using </a:t>
            </a:r>
            <a:r>
              <a:rPr lang="en-IN" sz="2000" b="1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Matlab</a:t>
            </a:r>
            <a:r>
              <a:rPr lang="en-IN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function %%%%%%</a:t>
            </a:r>
            <a:endParaRPr lang="en-IN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[L U P]=</a:t>
            </a:r>
            <a:r>
              <a:rPr lang="en-IN" sz="20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</a:t>
            </a:r>
            <a:r>
              <a:rPr lang="en-IN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(A);</a:t>
            </a:r>
          </a:p>
          <a:p>
            <a:r>
              <a:rPr lang="en-IN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%L(2,2)=10^-1;</a:t>
            </a:r>
            <a:endParaRPr lang="en-IN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%L(3,3)=10^-1;</a:t>
            </a:r>
            <a:endParaRPr lang="en-IN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%%%Method 1 for finding solution%%%</a:t>
            </a:r>
            <a:endParaRPr lang="en-IN" sz="20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 = L\(P*b);</a:t>
            </a:r>
          </a:p>
          <a:p>
            <a:r>
              <a:rPr lang="en-IN" sz="20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 = U\Y;</a:t>
            </a: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%%%%%%%%%%%%%%%%%%%%%%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 Method 2 for finding solution %%%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Y1=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forwardSubstitution_1a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(L,P*</a:t>
            </a:r>
            <a:r>
              <a:rPr lang="en-IN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b,n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%%% [L,~]=LU_factor_using_Gaussian_1a(</a:t>
            </a:r>
            <a:r>
              <a:rPr lang="en-IN" sz="1800" b="0" i="0" dirty="0" err="1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A,n</a:t>
            </a:r>
            <a:r>
              <a:rPr lang="en-IN" sz="1800" b="0" i="0" dirty="0">
                <a:solidFill>
                  <a:srgbClr val="00801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IN" sz="1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x1=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backSubstitution_1a</a:t>
            </a:r>
            <a:r>
              <a:rPr lang="en-IN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(U,Y1,n);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4AE87-3FE0-4C57-19A5-9BC1AE114292}"/>
              </a:ext>
            </a:extLst>
          </p:cNvPr>
          <p:cNvSpPr txBox="1"/>
          <p:nvPr/>
        </p:nvSpPr>
        <p:spPr>
          <a:xfrm>
            <a:off x="839757" y="-180176"/>
            <a:ext cx="94488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 decomposition and solving linear equations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(Baked from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Matlab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function) </a:t>
            </a:r>
            <a:endParaRPr lang="en-IN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2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710DF-EF24-BDB1-E98D-D86FCB27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295525"/>
            <a:ext cx="6677025" cy="22669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DB1479-5487-880B-C9DB-00AD849E5EBC}"/>
              </a:ext>
            </a:extLst>
          </p:cNvPr>
          <p:cNvSpPr>
            <a:spLocks/>
          </p:cNvSpPr>
          <p:nvPr/>
        </p:nvSpPr>
        <p:spPr>
          <a:xfrm>
            <a:off x="144379" y="67159"/>
            <a:ext cx="4114799" cy="18418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68439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710DF-EF24-BDB1-E98D-D86FCB27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2" y="2682040"/>
            <a:ext cx="66770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5323A-D72D-A23E-E2A0-90225036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150" y="1815546"/>
            <a:ext cx="4864306" cy="39116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04D002B-A19F-6256-EBE1-91058A910747}"/>
              </a:ext>
            </a:extLst>
          </p:cNvPr>
          <p:cNvSpPr>
            <a:spLocks/>
          </p:cNvSpPr>
          <p:nvPr/>
        </p:nvSpPr>
        <p:spPr>
          <a:xfrm>
            <a:off x="144379" y="67159"/>
            <a:ext cx="4114799" cy="18418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</a:p>
        </p:txBody>
      </p:sp>
    </p:spTree>
    <p:extLst>
      <p:ext uri="{BB962C8B-B14F-4D97-AF65-F5344CB8AC3E}">
        <p14:creationId xmlns:p14="http://schemas.microsoft.com/office/powerpoint/2010/main" val="70354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710DF-EF24-BDB1-E98D-D86FCB27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70" y="2165669"/>
            <a:ext cx="66770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27260-CCF6-9281-1A5F-BF786CA3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44" y="5116221"/>
            <a:ext cx="6816739" cy="15733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3BC86D-ADDD-FF82-36D3-88B9614557DF}"/>
              </a:ext>
            </a:extLst>
          </p:cNvPr>
          <p:cNvSpPr>
            <a:spLocks/>
          </p:cNvSpPr>
          <p:nvPr/>
        </p:nvSpPr>
        <p:spPr>
          <a:xfrm>
            <a:off x="144379" y="35075"/>
            <a:ext cx="4114799" cy="18418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886786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710DF-EF24-BDB1-E98D-D86FCB27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" y="848956"/>
            <a:ext cx="66770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27260-CCF6-9281-1A5F-BF786CA3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5" y="3115906"/>
            <a:ext cx="6677025" cy="157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9D751-BC88-96BF-59C4-C317F8FE6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574" y="4371690"/>
            <a:ext cx="5009688" cy="18123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F52CA9-8D7B-5EE2-3E4D-89720FC8A183}"/>
              </a:ext>
            </a:extLst>
          </p:cNvPr>
          <p:cNvSpPr>
            <a:spLocks/>
          </p:cNvSpPr>
          <p:nvPr/>
        </p:nvSpPr>
        <p:spPr>
          <a:xfrm>
            <a:off x="7796463" y="251643"/>
            <a:ext cx="4114799" cy="18418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928201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work Technology Background">
            <a:extLst>
              <a:ext uri="{FF2B5EF4-FFF2-40B4-BE49-F238E27FC236}">
                <a16:creationId xmlns:a16="http://schemas.microsoft.com/office/drawing/2014/main" id="{0CB4BE85-A2BC-B2EC-8135-FCC38590E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25C33-0079-BBB4-19E2-871F3048C7D2}"/>
              </a:ext>
            </a:extLst>
          </p:cNvPr>
          <p:cNvSpPr txBox="1"/>
          <p:nvPr/>
        </p:nvSpPr>
        <p:spPr>
          <a:xfrm>
            <a:off x="1293341" y="162868"/>
            <a:ext cx="105444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  <a:endParaRPr lang="en-IN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9D751-BC88-96BF-59C4-C317F8FE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0" y="1052863"/>
            <a:ext cx="5009688" cy="181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ADCD4-CE6D-F799-ED12-3D6B67FC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60" y="1114271"/>
            <a:ext cx="4669114" cy="51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78A83-BB53-8E43-AB5E-C2FFBE98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898359"/>
            <a:ext cx="8320327" cy="1082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9209F-6208-00B2-2F23-5DDFF2E2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11" y="2576986"/>
            <a:ext cx="3503913" cy="97634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E997CF5-7EE3-1B3C-EA8F-02111D2D231F}"/>
              </a:ext>
            </a:extLst>
          </p:cNvPr>
          <p:cNvGrpSpPr/>
          <p:nvPr/>
        </p:nvGrpSpPr>
        <p:grpSpPr>
          <a:xfrm>
            <a:off x="2083790" y="3993295"/>
            <a:ext cx="8078240" cy="2150832"/>
            <a:chOff x="2083790" y="3993295"/>
            <a:chExt cx="8078240" cy="21508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BF9023-FA00-2127-DE2C-3DF8AFD9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3790" y="3993295"/>
              <a:ext cx="8078240" cy="21508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0275E4-0F0B-A605-BC71-E6D42B0EF123}"/>
                </a:ext>
              </a:extLst>
            </p:cNvPr>
            <p:cNvSpPr/>
            <p:nvPr/>
          </p:nvSpPr>
          <p:spPr>
            <a:xfrm>
              <a:off x="3625516" y="4082716"/>
              <a:ext cx="1203158" cy="176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ECCC6D-894B-2B02-2886-B9B7854AA3F7}"/>
                </a:ext>
              </a:extLst>
            </p:cNvPr>
            <p:cNvSpPr/>
            <p:nvPr/>
          </p:nvSpPr>
          <p:spPr>
            <a:xfrm>
              <a:off x="6472989" y="4796590"/>
              <a:ext cx="3240505" cy="1844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EDF12E-83FB-EFE0-6B97-37FE9155F971}"/>
                </a:ext>
              </a:extLst>
            </p:cNvPr>
            <p:cNvSpPr/>
            <p:nvPr/>
          </p:nvSpPr>
          <p:spPr>
            <a:xfrm>
              <a:off x="2141621" y="5022368"/>
              <a:ext cx="1203158" cy="176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4428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work Technology Background">
            <a:extLst>
              <a:ext uri="{FF2B5EF4-FFF2-40B4-BE49-F238E27FC236}">
                <a16:creationId xmlns:a16="http://schemas.microsoft.com/office/drawing/2014/main" id="{28F55E6C-D8C3-C088-25D4-7836B0265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0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25C33-0079-BBB4-19E2-871F3048C7D2}"/>
              </a:ext>
            </a:extLst>
          </p:cNvPr>
          <p:cNvSpPr txBox="1"/>
          <p:nvPr/>
        </p:nvSpPr>
        <p:spPr>
          <a:xfrm>
            <a:off x="1293341" y="162868"/>
            <a:ext cx="105444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 Positive Definite matrix : Cholesky factorization</a:t>
            </a:r>
            <a:endParaRPr lang="en-IN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934B5-3F66-20B0-652B-7C5D2F74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34" y="1153297"/>
            <a:ext cx="6736365" cy="4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6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3068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B9404-1245-DBD1-0A6B-C45569333CB3}"/>
              </a:ext>
            </a:extLst>
          </p:cNvPr>
          <p:cNvSpPr txBox="1"/>
          <p:nvPr/>
        </p:nvSpPr>
        <p:spPr>
          <a:xfrm>
            <a:off x="7694569" y="0"/>
            <a:ext cx="44943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</a:t>
            </a:r>
            <a:endParaRPr lang="en-US" sz="4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6AC1F-A65D-6695-54B8-4AFA8FD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3" y="857956"/>
            <a:ext cx="8360680" cy="25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6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3068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B9404-1245-DBD1-0A6B-C45569333CB3}"/>
              </a:ext>
            </a:extLst>
          </p:cNvPr>
          <p:cNvSpPr txBox="1"/>
          <p:nvPr/>
        </p:nvSpPr>
        <p:spPr>
          <a:xfrm>
            <a:off x="7694569" y="0"/>
            <a:ext cx="44943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</a:t>
            </a:r>
            <a:endParaRPr lang="en-US" sz="4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9B0E-A4DF-6394-5D6C-91999C74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4" y="797940"/>
            <a:ext cx="8901464" cy="2298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FE705-77AC-A547-9B7D-EEEAEBC1E8DE}"/>
                  </a:ext>
                </a:extLst>
              </p:cNvPr>
              <p:cNvSpPr txBox="1"/>
              <p:nvPr/>
            </p:nvSpPr>
            <p:spPr>
              <a:xfrm>
                <a:off x="9896031" y="1947215"/>
                <a:ext cx="187828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FE705-77AC-A547-9B7D-EEEAEBC1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31" y="1947215"/>
                <a:ext cx="1878280" cy="646331"/>
              </a:xfrm>
              <a:prstGeom prst="rect">
                <a:avLst/>
              </a:prstGeom>
              <a:blipFill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-62835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B9404-1245-DBD1-0A6B-C45569333CB3}"/>
              </a:ext>
            </a:extLst>
          </p:cNvPr>
          <p:cNvSpPr txBox="1"/>
          <p:nvPr/>
        </p:nvSpPr>
        <p:spPr>
          <a:xfrm>
            <a:off x="7694569" y="0"/>
            <a:ext cx="44943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</a:t>
            </a:r>
            <a:endParaRPr lang="en-US" sz="4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9B0E-A4DF-6394-5D6C-91999C74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4" y="797940"/>
            <a:ext cx="8901464" cy="229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48DE4-4515-A560-5B3E-F826039EE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4" y="3191697"/>
            <a:ext cx="8901464" cy="2266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FE705-77AC-A547-9B7D-EEEAEBC1E8DE}"/>
                  </a:ext>
                </a:extLst>
              </p:cNvPr>
              <p:cNvSpPr txBox="1"/>
              <p:nvPr/>
            </p:nvSpPr>
            <p:spPr>
              <a:xfrm>
                <a:off x="9896031" y="1947215"/>
                <a:ext cx="187828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FE705-77AC-A547-9B7D-EEEAEBC1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31" y="1947215"/>
                <a:ext cx="1878280" cy="646331"/>
              </a:xfrm>
              <a:prstGeom prst="rect">
                <a:avLst/>
              </a:prstGeom>
              <a:blipFill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94FE9B-74B7-E74D-9C54-F98C1E398730}"/>
              </a:ext>
            </a:extLst>
          </p:cNvPr>
          <p:cNvSpPr txBox="1"/>
          <p:nvPr/>
        </p:nvSpPr>
        <p:spPr>
          <a:xfrm>
            <a:off x="288233" y="6048534"/>
            <a:ext cx="1176829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IN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because orthogonal transformation preserves Euclidean norm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0CA7C6-C856-7219-85D1-8D714648D492}"/>
              </a:ext>
            </a:extLst>
          </p:cNvPr>
          <p:cNvSpPr/>
          <p:nvPr/>
        </p:nvSpPr>
        <p:spPr>
          <a:xfrm>
            <a:off x="6318422" y="3962400"/>
            <a:ext cx="741405" cy="79083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77CDD2A-AFD3-0864-6D67-957A858D6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3428"/>
          <a:stretch/>
        </p:blipFill>
        <p:spPr>
          <a:xfrm>
            <a:off x="-62835" y="0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B9404-1245-DBD1-0A6B-C45569333CB3}"/>
              </a:ext>
            </a:extLst>
          </p:cNvPr>
          <p:cNvSpPr txBox="1"/>
          <p:nvPr/>
        </p:nvSpPr>
        <p:spPr>
          <a:xfrm>
            <a:off x="7694569" y="0"/>
            <a:ext cx="44943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</a:t>
            </a:r>
            <a:endParaRPr lang="en-US" sz="4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75AB8-6337-8DA6-53E3-F7619E815DF6}"/>
              </a:ext>
            </a:extLst>
          </p:cNvPr>
          <p:cNvSpPr txBox="1"/>
          <p:nvPr/>
        </p:nvSpPr>
        <p:spPr>
          <a:xfrm>
            <a:off x="2765854" y="2331988"/>
            <a:ext cx="6800334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sz="1800" b="0" i="0" dirty="0">
                <a:effectLst/>
                <a:latin typeface="Menlo"/>
              </a:rPr>
              <a:t>clear </a:t>
            </a: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all</a:t>
            </a:r>
          </a:p>
          <a:p>
            <a:r>
              <a:rPr lang="pt-BR" dirty="0">
                <a:solidFill>
                  <a:srgbClr val="A709F5"/>
                </a:solidFill>
                <a:latin typeface="Menlo"/>
              </a:rPr>
              <a:t>%% Solve Ax=b (overdtermined system)</a:t>
            </a:r>
            <a:endParaRPr lang="pt-BR" sz="1800" b="0" i="0" dirty="0">
              <a:effectLst/>
              <a:latin typeface="Menlo"/>
            </a:endParaRPr>
          </a:p>
          <a:p>
            <a:r>
              <a:rPr lang="pt-BR" sz="1800" b="0" i="0" dirty="0">
                <a:effectLst/>
                <a:latin typeface="Menlo"/>
              </a:rPr>
              <a:t>A=[1 1 1 1 1; -1 -0.5 0 0.5 1.0; 1.0 0.25 0.0 0.25 1];</a:t>
            </a:r>
          </a:p>
          <a:p>
            <a:r>
              <a:rPr lang="pt-BR" sz="1800" b="0" i="0" dirty="0">
                <a:effectLst/>
                <a:latin typeface="Menlo"/>
              </a:rPr>
              <a:t>A=A'; </a:t>
            </a:r>
          </a:p>
          <a:p>
            <a:r>
              <a:rPr lang="pt-BR" sz="1800" b="0" i="0" dirty="0">
                <a:effectLst/>
                <a:latin typeface="Menlo"/>
              </a:rPr>
              <a:t>b=[ 1 0.5 0 0.5 2];</a:t>
            </a:r>
          </a:p>
          <a:p>
            <a:r>
              <a:rPr lang="pt-BR" sz="1800" b="0" i="0" dirty="0">
                <a:effectLst/>
                <a:latin typeface="Menlo"/>
              </a:rPr>
              <a:t>b=b';</a:t>
            </a:r>
          </a:p>
          <a:p>
            <a:r>
              <a:rPr lang="pt-BR" sz="1800" b="0" i="0" dirty="0">
                <a:effectLst/>
                <a:latin typeface="Menlo"/>
              </a:rPr>
              <a:t>[q r]=qr(A);</a:t>
            </a:r>
          </a:p>
          <a:p>
            <a:br>
              <a:rPr lang="pt-BR" sz="1800" b="0" i="0" dirty="0">
                <a:effectLst/>
                <a:latin typeface="Menlo"/>
              </a:rPr>
            </a:br>
            <a:endParaRPr lang="pt-BR" sz="1800" b="0" i="0" dirty="0">
              <a:effectLst/>
              <a:latin typeface="Menlo"/>
            </a:endParaRPr>
          </a:p>
          <a:p>
            <a:r>
              <a:rPr lang="pt-BR" sz="1800" b="0" i="0" dirty="0">
                <a:effectLst/>
                <a:latin typeface="Menlo"/>
              </a:rPr>
              <a:t>x=q'*b./r;</a:t>
            </a:r>
          </a:p>
        </p:txBody>
      </p:sp>
    </p:spTree>
    <p:extLst>
      <p:ext uri="{BB962C8B-B14F-4D97-AF65-F5344CB8AC3E}">
        <p14:creationId xmlns:p14="http://schemas.microsoft.com/office/powerpoint/2010/main" val="1728059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04553-7CCD-A52E-E87E-6E729EA3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96" y="440657"/>
            <a:ext cx="4600575" cy="9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6A76D-84C4-A3B4-017D-0141715F8114}"/>
                  </a:ext>
                </a:extLst>
              </p:cNvPr>
              <p:cNvSpPr txBox="1"/>
              <p:nvPr/>
            </p:nvSpPr>
            <p:spPr>
              <a:xfrm>
                <a:off x="4435642" y="2237874"/>
                <a:ext cx="137962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=−3,2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6A76D-84C4-A3B4-017D-0141715F8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2237874"/>
                <a:ext cx="1379621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34D298-AEE7-C4F6-5901-15A9737C1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79" y="2237874"/>
            <a:ext cx="2476263" cy="620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AB6A1-05B8-1138-EDF6-AC426B6A5AE7}"/>
              </a:ext>
            </a:extLst>
          </p:cNvPr>
          <p:cNvSpPr txBox="1"/>
          <p:nvPr/>
        </p:nvSpPr>
        <p:spPr>
          <a:xfrm>
            <a:off x="1323473" y="3105834"/>
            <a:ext cx="1541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effectLst/>
                <a:latin typeface="Menlo"/>
              </a:rPr>
              <a:t>A=[ 1 2 ; 2 -2];</a:t>
            </a:r>
          </a:p>
          <a:p>
            <a:r>
              <a:rPr lang="pt-BR" sz="1800" b="0" i="0" dirty="0">
                <a:effectLst/>
                <a:latin typeface="Menlo"/>
              </a:rPr>
              <a:t>[Q D ]=eig(A);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490E9-45C5-DD87-8D74-B565E760E0F8}"/>
              </a:ext>
            </a:extLst>
          </p:cNvPr>
          <p:cNvSpPr txBox="1"/>
          <p:nvPr/>
        </p:nvSpPr>
        <p:spPr>
          <a:xfrm>
            <a:off x="1387642" y="4238612"/>
            <a:ext cx="198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 =</a:t>
            </a:r>
          </a:p>
          <a:p>
            <a:endParaRPr lang="en-IN" dirty="0"/>
          </a:p>
          <a:p>
            <a:r>
              <a:rPr lang="en-IN" dirty="0"/>
              <a:t>   -0.4472   -0.8944</a:t>
            </a:r>
          </a:p>
          <a:p>
            <a:r>
              <a:rPr lang="en-IN" dirty="0"/>
              <a:t>    0.8944   -0.4472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22FC12-84D9-6659-7718-211F723EDC8C}"/>
              </a:ext>
            </a:extLst>
          </p:cNvPr>
          <p:cNvSpPr txBox="1"/>
          <p:nvPr/>
        </p:nvSpPr>
        <p:spPr>
          <a:xfrm>
            <a:off x="1541796" y="55647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P(:,1)'*P(:,2)=0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83C970-AC58-0EFF-9EA2-3CA0E1BD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078" y="4238612"/>
            <a:ext cx="1607031" cy="464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891A1B-684C-C0A1-EFF6-EBC9F2352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739" y="5014430"/>
            <a:ext cx="5138740" cy="4642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1E779C-1FB1-EAEC-3F14-165A1D9D0A49}"/>
              </a:ext>
            </a:extLst>
          </p:cNvPr>
          <p:cNvSpPr txBox="1"/>
          <p:nvPr/>
        </p:nvSpPr>
        <p:spPr>
          <a:xfrm>
            <a:off x="4852736" y="5999747"/>
            <a:ext cx="541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Q is orthogonal matrix, you do not need the inverse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02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D2C7A-91BB-40AD-3ABA-912C4263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33" y="2087578"/>
            <a:ext cx="8459307" cy="881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F9213-36E1-2B34-4A97-32272CBA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5" y="3336143"/>
            <a:ext cx="9580245" cy="6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F9213-36E1-2B34-4A97-32272CBA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7" y="1916416"/>
            <a:ext cx="9580245" cy="642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B8D37-A708-BB30-BD18-43E47C97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2887986"/>
            <a:ext cx="102298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87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90260-307E-C7EE-4BD3-54C128FC4646}"/>
              </a:ext>
            </a:extLst>
          </p:cNvPr>
          <p:cNvSpPr txBox="1"/>
          <p:nvPr/>
        </p:nvSpPr>
        <p:spPr>
          <a:xfrm flipH="1">
            <a:off x="5107003" y="576492"/>
            <a:ext cx="497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the eigenvalues of symmetric matrix?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1CCCC-9B11-E730-145C-3166CE50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042" y="1426278"/>
            <a:ext cx="4725347" cy="321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2327D-DABD-545B-969D-B79E3D47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246" y="2067599"/>
            <a:ext cx="7451508" cy="99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FE19-D65D-7A3D-4C90-C5F5519A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74" y="3166533"/>
            <a:ext cx="7633252" cy="52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C5F6B-B8E2-95E8-ADC8-32368A113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204" y="3861210"/>
            <a:ext cx="976875" cy="293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9E8407-9124-242E-2535-7EDC5B6B9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80" y="4340327"/>
            <a:ext cx="4657193" cy="722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58AF7-0F13-BC52-BAAF-BD73FA0B7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581" y="4333867"/>
            <a:ext cx="3634882" cy="485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85F4AC-B64D-BD06-D6D3-816871D81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1990" y="5206619"/>
            <a:ext cx="7360636" cy="14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8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7EAE-E4A4-D800-D0BE-7771719A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3" y="1754504"/>
            <a:ext cx="10277475" cy="1171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676C1-73E6-BCF4-CB45-B36B4A70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3" y="2926079"/>
            <a:ext cx="102679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78A83-BB53-8E43-AB5E-C2FFBE98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898359"/>
            <a:ext cx="8320327" cy="1082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566347-9C75-E0DF-E30A-D6C6B868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864" y="2176973"/>
            <a:ext cx="7240820" cy="20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94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7EAE-E4A4-D800-D0BE-7771719A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3" y="1754504"/>
            <a:ext cx="10277475" cy="1171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190CE0-422C-4713-99A1-31F882F4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61" y="3818968"/>
            <a:ext cx="9905317" cy="1171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7E96B-C9BC-BAAF-49FB-B0686567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307" y="1068699"/>
            <a:ext cx="7031071" cy="4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39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7EAE-E4A4-D800-D0BE-7771719A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496809" y="3101397"/>
            <a:ext cx="6298009" cy="98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E5B9E-F08D-E854-7C22-D2458E50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29" y="636782"/>
            <a:ext cx="1992783" cy="1151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0729B-4444-FFB8-4E9C-927006C4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61" y="2105997"/>
            <a:ext cx="5787388" cy="1550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47CC92-F148-31A3-3B2E-7172D812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51" y="3920316"/>
            <a:ext cx="7130383" cy="15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ACFCD9-1BF2-E5CE-E43C-FE24F8749594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7EAE-E4A4-D800-D0BE-7771719A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496809" y="3101397"/>
            <a:ext cx="6298009" cy="98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E5B9E-F08D-E854-7C22-D2458E50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59" y="363455"/>
            <a:ext cx="1992783" cy="1151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0729B-4444-FFB8-4E9C-927006C4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65" y="1978659"/>
            <a:ext cx="5787388" cy="1550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47CC92-F148-31A3-3B2E-7172D812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747" y="2143646"/>
            <a:ext cx="4430128" cy="1104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70028-BF06-2172-80FC-34453B5EC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590" y="3992093"/>
            <a:ext cx="6176763" cy="11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4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329856-FA31-56FA-E584-167681DF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77" y="1344121"/>
            <a:ext cx="1997496" cy="1142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155A3-3AD2-198D-5576-0BDC3D4B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0839"/>
            <a:ext cx="4729380" cy="1142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CDDD3C-0ADA-9914-ADE8-02676189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37" y="3130031"/>
            <a:ext cx="7102368" cy="2189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2AAE2F-8691-8776-B3E7-290EC36B6851}"/>
                  </a:ext>
                </a:extLst>
              </p:cNvPr>
              <p:cNvSpPr txBox="1"/>
              <p:nvPr/>
            </p:nvSpPr>
            <p:spPr>
              <a:xfrm>
                <a:off x="9220064" y="1072625"/>
                <a:ext cx="485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2AAE2F-8691-8776-B3E7-290EC36B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64" y="1072625"/>
                <a:ext cx="4859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45327-6E42-5DAD-5A9A-9CC8DC453BF0}"/>
                  </a:ext>
                </a:extLst>
              </p:cNvPr>
              <p:cNvSpPr txBox="1"/>
              <p:nvPr/>
            </p:nvSpPr>
            <p:spPr>
              <a:xfrm>
                <a:off x="9948975" y="1072625"/>
                <a:ext cx="485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45327-6E42-5DAD-5A9A-9CC8DC453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975" y="1072625"/>
                <a:ext cx="4859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890ED-C882-AB52-17D6-D210C60F4C1D}"/>
                  </a:ext>
                </a:extLst>
              </p:cNvPr>
              <p:cNvSpPr txBox="1"/>
              <p:nvPr/>
            </p:nvSpPr>
            <p:spPr>
              <a:xfrm>
                <a:off x="8093496" y="2394067"/>
                <a:ext cx="28052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are not orthogonal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890ED-C882-AB52-17D6-D210C60F4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496" y="2394067"/>
                <a:ext cx="2805255" cy="369332"/>
              </a:xfrm>
              <a:prstGeom prst="rect">
                <a:avLst/>
              </a:prstGeom>
              <a:blipFill>
                <a:blip r:embed="rId7"/>
                <a:stretch>
                  <a:fillRect t="-11667" r="-1522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311CB311-2842-A264-61B1-5E799549C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201" y="4837336"/>
            <a:ext cx="3909207" cy="11592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BCF32B-AB34-5A9E-2F29-E681811B9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5220" y="5319481"/>
            <a:ext cx="2375327" cy="11498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340C310-0396-B979-6679-485E52900BAA}"/>
              </a:ext>
            </a:extLst>
          </p:cNvPr>
          <p:cNvSpPr/>
          <p:nvPr/>
        </p:nvSpPr>
        <p:spPr>
          <a:xfrm>
            <a:off x="5602734" y="0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Orthogonally Diagonalize</a:t>
            </a:r>
          </a:p>
        </p:txBody>
      </p:sp>
    </p:spTree>
    <p:extLst>
      <p:ext uri="{BB962C8B-B14F-4D97-AF65-F5344CB8AC3E}">
        <p14:creationId xmlns:p14="http://schemas.microsoft.com/office/powerpoint/2010/main" val="2183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0C194-5689-BCC5-FF79-F0F9A103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58" y="1742201"/>
            <a:ext cx="8996634" cy="42094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36FE6E-1811-0D3A-D8F4-04085D3DEF10}"/>
              </a:ext>
            </a:extLst>
          </p:cNvPr>
          <p:cNvSpPr/>
          <p:nvPr/>
        </p:nvSpPr>
        <p:spPr>
          <a:xfrm>
            <a:off x="5602734" y="0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Spectral Decomposition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9DD98-6D12-2A6A-D4A1-BDA1007237A9}"/>
              </a:ext>
            </a:extLst>
          </p:cNvPr>
          <p:cNvSpPr txBox="1"/>
          <p:nvPr/>
        </p:nvSpPr>
        <p:spPr>
          <a:xfrm>
            <a:off x="2963809" y="6219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is called the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spectral decomposition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lang="en-US" sz="1800" b="0" i="1" u="none" strike="noStrike" baseline="0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36FE6E-1811-0D3A-D8F4-04085D3DEF10}"/>
              </a:ext>
            </a:extLst>
          </p:cNvPr>
          <p:cNvSpPr/>
          <p:nvPr/>
        </p:nvSpPr>
        <p:spPr>
          <a:xfrm>
            <a:off x="5715029" y="184666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Spectral Decomposition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9DD98-6D12-2A6A-D4A1-BDA1007237A9}"/>
              </a:ext>
            </a:extLst>
          </p:cNvPr>
          <p:cNvSpPr txBox="1"/>
          <p:nvPr/>
        </p:nvSpPr>
        <p:spPr>
          <a:xfrm>
            <a:off x="1383660" y="1166842"/>
            <a:ext cx="79849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your </a:t>
            </a:r>
            <a:r>
              <a:rPr lang="en-US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matrix symmetric *?  </a:t>
            </a:r>
            <a:endParaRPr lang="en-US" sz="1800" b="0" i="0" u="none" strike="noStrike" baseline="0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 the eigenvalues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 the eigenvectors.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1F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  (If yes, eigenvalues are real, and eigenvectors of two distinct eigenvalues will be orthogonal)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5B2F3-C41C-EE46-3BB3-245FE2659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2" t="37119" r="22277" b="36586"/>
          <a:stretch/>
        </p:blipFill>
        <p:spPr>
          <a:xfrm>
            <a:off x="2823413" y="3118107"/>
            <a:ext cx="5406190" cy="1106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37487-65D2-C4C3-C779-8C181F1C53B5}"/>
              </a:ext>
            </a:extLst>
          </p:cNvPr>
          <p:cNvSpPr txBox="1"/>
          <p:nvPr/>
        </p:nvSpPr>
        <p:spPr>
          <a:xfrm>
            <a:off x="1383661" y="23215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they orthogonal? (Otherwise use GS procedure)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04CECE-FE11-7947-92A9-6394ECD9BF26}"/>
                  </a:ext>
                </a:extLst>
              </p:cNvPr>
              <p:cNvSpPr txBox="1"/>
              <p:nvPr/>
            </p:nvSpPr>
            <p:spPr>
              <a:xfrm>
                <a:off x="1383660" y="2782669"/>
                <a:ext cx="779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Obtained orthogonal vectors are the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And one can write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04CECE-FE11-7947-92A9-6394ECD9B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60" y="2782669"/>
                <a:ext cx="7796405" cy="369332"/>
              </a:xfrm>
              <a:prstGeom prst="rect">
                <a:avLst/>
              </a:prstGeom>
              <a:blipFill>
                <a:blip r:embed="rId3"/>
                <a:stretch>
                  <a:fillRect l="-547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49AA78B-01AE-77B6-4D06-6A3FF3566544}"/>
              </a:ext>
            </a:extLst>
          </p:cNvPr>
          <p:cNvSpPr txBox="1"/>
          <p:nvPr/>
        </p:nvSpPr>
        <p:spPr>
          <a:xfrm>
            <a:off x="762465" y="4765816"/>
            <a:ext cx="1032262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Q: Are all symmetric matrices diagonalizable?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Q: Are all symmetric matrices invertible?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: If the algebraic multiplicity is greater than the geometric multiplicity, how can you find your Q? or is it not possible to find Q? </a:t>
            </a:r>
          </a:p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defective matrix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(In 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hlinkClick r:id="rId4" tooltip="Linear algeb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algebra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a defective matrix is a square matrix that does not have a complete 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hlinkClick r:id="rId5" tooltip="Basis (linear algebra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 of 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hlinkClick r:id="rId6" tooltip="Eigenvec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eigenvectors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and is therefore not diagonalizable. In particular, an 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 × 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 matrix is defective if and only if it does not have 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 linearly independent eigenvectors.</a:t>
            </a:r>
            <a:r>
              <a:rPr lang="en-US" sz="1400" baseline="30000" dirty="0">
                <a:latin typeface="Cambria" panose="02040503050406030204" pitchFamily="18" charset="0"/>
                <a:ea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2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36FE6E-1811-0D3A-D8F4-04085D3DEF10}"/>
              </a:ext>
            </a:extLst>
          </p:cNvPr>
          <p:cNvSpPr/>
          <p:nvPr/>
        </p:nvSpPr>
        <p:spPr>
          <a:xfrm>
            <a:off x="5715029" y="184666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Spectral Decomposition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AA78B-01AE-77B6-4D06-6A3FF3566544}"/>
              </a:ext>
            </a:extLst>
          </p:cNvPr>
          <p:cNvSpPr txBox="1"/>
          <p:nvPr/>
        </p:nvSpPr>
        <p:spPr>
          <a:xfrm>
            <a:off x="977566" y="921847"/>
            <a:ext cx="41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Are all symmetric matrices  invertible?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D03F6-3FF2-FAFC-6E04-D1E289C6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33" y="2028360"/>
            <a:ext cx="6771354" cy="3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3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36FE6E-1811-0D3A-D8F4-04085D3DEF10}"/>
              </a:ext>
            </a:extLst>
          </p:cNvPr>
          <p:cNvSpPr/>
          <p:nvPr/>
        </p:nvSpPr>
        <p:spPr>
          <a:xfrm>
            <a:off x="5602734" y="115178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Spectral Decomposition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CC695-C03B-CBA5-A82C-672A36D9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19" y="1384226"/>
            <a:ext cx="1997496" cy="1142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4F0E2-6F5C-CD72-83EE-00F87706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606" y="1776738"/>
            <a:ext cx="6953960" cy="1796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A60DE-2A4C-6CED-0BD3-BA5CBD63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807" y="3947547"/>
            <a:ext cx="4657193" cy="2139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33ACE-FD56-ACF8-4F75-C6FAADDBF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92" y="4190499"/>
            <a:ext cx="5320734" cy="14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36FE6E-1811-0D3A-D8F4-04085D3DEF10}"/>
              </a:ext>
            </a:extLst>
          </p:cNvPr>
          <p:cNvSpPr/>
          <p:nvPr/>
        </p:nvSpPr>
        <p:spPr>
          <a:xfrm>
            <a:off x="5602734" y="0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Exercise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A8509-99A8-994B-D356-2E0987BAADDD}"/>
              </a:ext>
            </a:extLst>
          </p:cNvPr>
          <p:cNvGrpSpPr/>
          <p:nvPr/>
        </p:nvGrpSpPr>
        <p:grpSpPr>
          <a:xfrm>
            <a:off x="1620253" y="2656955"/>
            <a:ext cx="8390021" cy="1846867"/>
            <a:chOff x="3247896" y="1401659"/>
            <a:chExt cx="5267738" cy="1417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78B631-2D1F-3A88-1605-73536249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7896" y="1401659"/>
              <a:ext cx="5267738" cy="11415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03CE8-3032-5D94-CE80-FFD55685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96" y="2543174"/>
              <a:ext cx="1648482" cy="276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435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B71C8-C01C-AD5E-B298-DD9C9179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44" y="484497"/>
            <a:ext cx="6837787" cy="220529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78ECB-E190-915A-DB1C-1D7D7FC1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63" y="2689793"/>
            <a:ext cx="7017360" cy="1478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89F6F-DF5A-5DDD-00A2-BE947A669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399" y="4437422"/>
            <a:ext cx="7480584" cy="18398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647CE2-E02D-5A38-DFA0-D317DEF02EB5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78A83-BB53-8E43-AB5E-C2FFBE98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898359"/>
            <a:ext cx="8320327" cy="1082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566347-9C75-E0DF-E30A-D6C6B868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864" y="1981200"/>
            <a:ext cx="7240820" cy="20872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2E11D3-C106-0CCA-2B9A-260FA9E1DC6B}"/>
              </a:ext>
            </a:extLst>
          </p:cNvPr>
          <p:cNvGrpSpPr/>
          <p:nvPr/>
        </p:nvGrpSpPr>
        <p:grpSpPr>
          <a:xfrm>
            <a:off x="2386155" y="3976807"/>
            <a:ext cx="7558237" cy="2666257"/>
            <a:chOff x="2386155" y="3976807"/>
            <a:chExt cx="7558237" cy="26662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2DD0A9-F69E-9F47-BC1A-08981DAE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6155" y="3976807"/>
              <a:ext cx="7558237" cy="266625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07E29A-7BAA-A903-E32A-C64408BECF6F}"/>
                </a:ext>
              </a:extLst>
            </p:cNvPr>
            <p:cNvSpPr/>
            <p:nvPr/>
          </p:nvSpPr>
          <p:spPr>
            <a:xfrm>
              <a:off x="6400800" y="4347411"/>
              <a:ext cx="1708485" cy="20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166E57F-8175-15FF-D9F2-A13494976FEF}"/>
              </a:ext>
            </a:extLst>
          </p:cNvPr>
          <p:cNvSpPr/>
          <p:nvPr/>
        </p:nvSpPr>
        <p:spPr>
          <a:xfrm>
            <a:off x="110179" y="129439"/>
            <a:ext cx="2275976" cy="9715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Basis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15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F89F6F-DF5A-5DDD-00A2-BE947A66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60" y="1485083"/>
            <a:ext cx="5994630" cy="1474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F7B8C-12A8-6989-1330-563556BD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44" y="3162671"/>
            <a:ext cx="6519929" cy="759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C9C11-2EFE-7F83-1F2E-83FF4307E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284" y="4018280"/>
            <a:ext cx="7669431" cy="13546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44FD67-CDE3-B693-EB27-199E9905173C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3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F7B8C-12A8-6989-1330-563556BD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136218" y="3575968"/>
            <a:ext cx="5454317" cy="644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C9C11-2EFE-7F83-1F2E-83FF430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01" y="2853387"/>
            <a:ext cx="7669431" cy="1354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EBA4F-FB84-A332-1046-6AA86BBB5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384" y="4208024"/>
            <a:ext cx="7254816" cy="2250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E96A6-B835-FBE3-EA4B-E55DB7247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260" y="1254744"/>
            <a:ext cx="5994630" cy="14743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D9331DD-CDFA-C703-B2D9-4AC92B52F276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88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4A530-090C-3FFC-A047-1AD11E18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30" y="1981372"/>
            <a:ext cx="8925539" cy="1840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42655-251D-8645-DE51-10DC7AF8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530" y="4487780"/>
            <a:ext cx="6860244" cy="184083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7635C9-E92A-EFD4-6D37-D706E1D46C47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42655-251D-8645-DE51-10DC7AF8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7" y="1972539"/>
            <a:ext cx="4586276" cy="1218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1BA6A-7F15-38E9-1950-CAA64D87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0" y="3939237"/>
            <a:ext cx="6545179" cy="137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A4D3A-DBCC-5955-3DCE-74F4FDD6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85" y="1802093"/>
            <a:ext cx="9526873" cy="2216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FF7D30-CABC-60B7-81DF-7AF2E2F446AC}"/>
              </a:ext>
            </a:extLst>
          </p:cNvPr>
          <p:cNvSpPr txBox="1"/>
          <p:nvPr/>
        </p:nvSpPr>
        <p:spPr>
          <a:xfrm>
            <a:off x="8598568" y="4226913"/>
            <a:ext cx="29838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6BA2F-220E-7984-1F78-B48EC3FC6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27" y="4018270"/>
            <a:ext cx="9240252" cy="2647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B303E3-054C-7155-1C60-ECE8E83EB267}"/>
              </a:ext>
            </a:extLst>
          </p:cNvPr>
          <p:cNvSpPr/>
          <p:nvPr/>
        </p:nvSpPr>
        <p:spPr>
          <a:xfrm>
            <a:off x="3585411" y="6071937"/>
            <a:ext cx="4098757" cy="5213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3D1DC-99A9-751E-294C-56B73A63D521}"/>
                  </a:ext>
                </a:extLst>
              </p:cNvPr>
              <p:cNvSpPr txBox="1"/>
              <p:nvPr/>
            </p:nvSpPr>
            <p:spPr>
              <a:xfrm>
                <a:off x="7772400" y="6256421"/>
                <a:ext cx="3392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?∀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3D1DC-99A9-751E-294C-56B73A63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6256421"/>
                <a:ext cx="3392905" cy="369332"/>
              </a:xfrm>
              <a:prstGeom prst="rect">
                <a:avLst/>
              </a:prstGeom>
              <a:blipFill>
                <a:blip r:embed="rId6"/>
                <a:stretch>
                  <a:fillRect l="-14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F9228D6-BDEA-857F-7A6A-FCD92A8FFC79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01D213-AF40-7BCD-4914-D92126EEFBEB}"/>
              </a:ext>
            </a:extLst>
          </p:cNvPr>
          <p:cNvSpPr/>
          <p:nvPr/>
        </p:nvSpPr>
        <p:spPr>
          <a:xfrm>
            <a:off x="587827" y="112783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Orthogonal Diagonalization of Symmetric matrices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F7D30-CABC-60B7-81DF-7AF2E2F446AC}"/>
              </a:ext>
            </a:extLst>
          </p:cNvPr>
          <p:cNvSpPr txBox="1"/>
          <p:nvPr/>
        </p:nvSpPr>
        <p:spPr>
          <a:xfrm>
            <a:off x="8598568" y="4226913"/>
            <a:ext cx="29838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F9D48-6267-06D2-36B6-09E78635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28" y="1433959"/>
            <a:ext cx="4565340" cy="914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4AB3D-ECEA-33C6-1B51-349B75C2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1" y="2297932"/>
            <a:ext cx="5576140" cy="1385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A18D47-5F78-94AD-2103-B61FE7DA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6" y="3803851"/>
            <a:ext cx="5347615" cy="2621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B16070-E773-391D-75B7-EDE3A1CA8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063" y="2832885"/>
            <a:ext cx="6780453" cy="3352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E9A75E-6E2B-7C2A-D5EF-D3A3A7399F77}"/>
              </a:ext>
            </a:extLst>
          </p:cNvPr>
          <p:cNvSpPr/>
          <p:nvPr/>
        </p:nvSpPr>
        <p:spPr>
          <a:xfrm>
            <a:off x="9312441" y="3054149"/>
            <a:ext cx="1195137" cy="28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58730A-628D-21EC-95C4-6CD4EFBD16AA}"/>
              </a:ext>
            </a:extLst>
          </p:cNvPr>
          <p:cNvSpPr/>
          <p:nvPr/>
        </p:nvSpPr>
        <p:spPr>
          <a:xfrm>
            <a:off x="8931442" y="82027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Diagonalizing a quadratic form/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Principal axis theorem</a:t>
            </a:r>
            <a:endParaRPr lang="en-IN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C3496-A95E-E774-3DDC-1502FF36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53" y="944627"/>
            <a:ext cx="7732185" cy="2121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1A7F1-C52F-BFF0-04FA-8105013D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5" y="3572635"/>
            <a:ext cx="7548615" cy="21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9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C3496-A95E-E774-3DDC-1502FF36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53" y="363602"/>
            <a:ext cx="7732185" cy="2121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41072E-DB12-CB51-820C-C89B9CAC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29" y="2711116"/>
            <a:ext cx="8360934" cy="36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C3496-A95E-E774-3DDC-1502FF36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413441" y="2742432"/>
            <a:ext cx="6549881" cy="1373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1A7F1-C52F-BFF0-04FA-8105013D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040305" y="2668582"/>
            <a:ext cx="6549883" cy="1373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B7C00-8EB2-B74F-48AA-9AB0BE2FC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98" y="2133600"/>
            <a:ext cx="8550699" cy="2542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E3C67-E7C9-10C7-CFFD-5BAB2DDC6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227" y="5013158"/>
            <a:ext cx="6392750" cy="80567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ABFF-0A53-79DB-08BE-EC97C1401C60}"/>
              </a:ext>
            </a:extLst>
          </p:cNvPr>
          <p:cNvSpPr/>
          <p:nvPr/>
        </p:nvSpPr>
        <p:spPr>
          <a:xfrm>
            <a:off x="3600951" y="5047274"/>
            <a:ext cx="4837195" cy="237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94504-BABD-02F0-FF6D-4F032043B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935" y="5031232"/>
            <a:ext cx="1317645" cy="237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EDD965-2B5E-3770-8600-3B1635E4FD29}"/>
              </a:ext>
            </a:extLst>
          </p:cNvPr>
          <p:cNvSpPr/>
          <p:nvPr/>
        </p:nvSpPr>
        <p:spPr>
          <a:xfrm>
            <a:off x="3600951" y="5939896"/>
            <a:ext cx="4990097" cy="27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Example David Poole 5.32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5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B1141-48C3-C48E-0737-1506517F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93" y="643467"/>
            <a:ext cx="8500613" cy="5571065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6E01B8-7F42-12D4-D313-2B5F3E695CB2}"/>
              </a:ext>
            </a:extLst>
          </p:cNvPr>
          <p:cNvSpPr/>
          <p:nvPr/>
        </p:nvSpPr>
        <p:spPr>
          <a:xfrm>
            <a:off x="2021305" y="2943726"/>
            <a:ext cx="8109284" cy="6978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A1D68-75BF-57E0-8C41-62BAA3A27C8B}"/>
              </a:ext>
            </a:extLst>
          </p:cNvPr>
          <p:cNvSpPr txBox="1"/>
          <p:nvPr/>
        </p:nvSpPr>
        <p:spPr>
          <a:xfrm>
            <a:off x="1992938" y="4283242"/>
            <a:ext cx="792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say something about the relationship between the eigenvalues and the determinant?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B1141-48C3-C48E-0737-1506517F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93" y="643467"/>
            <a:ext cx="8500613" cy="5571065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77023-EEE9-29D3-14E0-85AA5D21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88" y="2286000"/>
            <a:ext cx="9640010" cy="2895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56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946A6-B259-F1FB-404A-1FEA6C7871C8}"/>
              </a:ext>
            </a:extLst>
          </p:cNvPr>
          <p:cNvSpPr/>
          <p:nvPr/>
        </p:nvSpPr>
        <p:spPr>
          <a:xfrm>
            <a:off x="4114799" y="5518484"/>
            <a:ext cx="1588169" cy="176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78A83-BB53-8E43-AB5E-C2FFBE98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898359"/>
            <a:ext cx="8320327" cy="1082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E99C2-E02F-48FD-AE9F-C3383DE7B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20" y="2074720"/>
            <a:ext cx="8457328" cy="3443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46BA7F-5079-FBCF-2C7F-C74AC70F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34" y="5265610"/>
            <a:ext cx="4784533" cy="138806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94C944-2246-5F55-BD50-A82D771629CB}"/>
              </a:ext>
            </a:extLst>
          </p:cNvPr>
          <p:cNvSpPr/>
          <p:nvPr/>
        </p:nvSpPr>
        <p:spPr>
          <a:xfrm>
            <a:off x="9804685" y="90452"/>
            <a:ext cx="2275976" cy="14287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and Orthonormal Basis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AA22B59-63DF-331E-B03B-9237FDBB8C51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7434A-DB93-F5C7-C24E-DA060A0D3CF3}"/>
                  </a:ext>
                </a:extLst>
              </p:cNvPr>
              <p:cNvSpPr txBox="1"/>
              <p:nvPr/>
            </p:nvSpPr>
            <p:spPr>
              <a:xfrm>
                <a:off x="1010653" y="1934602"/>
                <a:ext cx="10339136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</a:t>
                </a:r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 saw that every symmetric matrix 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can be factored as 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20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algn="l"/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where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u="none" strike="noStrike" baseline="0" dirty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u="none" strike="noStrike" baseline="0" dirty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an orthogonal matrix and 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 displaying the eigenvalues </a:t>
                </a:r>
                <a:r>
                  <a:rPr lang="en-IN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IN" sz="20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0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 </a:t>
                </a:r>
              </a:p>
              <a:p>
                <a:pPr algn="ctr"/>
                <a:endParaRPr lang="en-US" sz="2000" b="0" i="0" u="sng" strike="noStrike" baseline="0" dirty="0">
                  <a:solidFill>
                    <a:srgbClr val="231F2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2000" b="0" i="0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i="1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not symmetric, such a factorization is not possible.</a:t>
                </a:r>
              </a:p>
              <a:p>
                <a:pPr algn="ctr"/>
                <a:endParaRPr lang="en-US" sz="2000" dirty="0">
                  <a:solidFill>
                    <a:srgbClr val="231F2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But we may still be able to factor a square matrix </a:t>
                </a:r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as before but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now simply an invertible matrix</a:t>
                </a:r>
                <a:endParaRPr lang="en-US" sz="2000" b="0" i="0" u="none" strike="noStrike" baseline="0" dirty="0">
                  <a:solidFill>
                    <a:srgbClr val="231F2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7434A-DB93-F5C7-C24E-DA060A0D3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3" y="1934602"/>
                <a:ext cx="10339136" cy="2554545"/>
              </a:xfrm>
              <a:prstGeom prst="rect">
                <a:avLst/>
              </a:prstGeom>
              <a:blipFill>
                <a:blip r:embed="rId2"/>
                <a:stretch>
                  <a:fillRect l="-531" t="-1193" r="-13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1010653" y="4489147"/>
                <a:ext cx="1040330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However, not every matrix is diagonalizable, so it may surprise you that we will now show that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every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matrix (symmetric or not, square or not) has a factorization of the form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</a:t>
                </a:r>
              </a:p>
              <a:p>
                <a:pPr algn="l"/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3" y="4489147"/>
                <a:ext cx="10403304" cy="923330"/>
              </a:xfrm>
              <a:prstGeom prst="rect">
                <a:avLst/>
              </a:prstGeom>
              <a:blipFill>
                <a:blip r:embed="rId3"/>
                <a:stretch>
                  <a:fillRect l="-410" t="-3947" b="-85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74327AC-52E9-C779-69E9-19597A19F92E}"/>
              </a:ext>
            </a:extLst>
          </p:cNvPr>
          <p:cNvSpPr txBox="1"/>
          <p:nvPr/>
        </p:nvSpPr>
        <p:spPr>
          <a:xfrm>
            <a:off x="1201153" y="5615482"/>
            <a:ext cx="9958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This remarkable result is the </a:t>
            </a:r>
            <a:r>
              <a:rPr lang="en-US" sz="1800" b="0" i="1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(SVD), </a:t>
            </a:r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and it is one of the most important of all matrix </a:t>
            </a:r>
            <a:r>
              <a:rPr lang="en-I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factorizations.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2BAB9-C855-8C0C-138D-2C88AAADADEC}"/>
              </a:ext>
            </a:extLst>
          </p:cNvPr>
          <p:cNvCxnSpPr/>
          <p:nvPr/>
        </p:nvCxnSpPr>
        <p:spPr>
          <a:xfrm>
            <a:off x="3120189" y="3174582"/>
            <a:ext cx="607995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F79BC-2626-DCFF-5647-F0E856BD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1" y="4701993"/>
            <a:ext cx="8888310" cy="15544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0ACEE7-6D12-AA51-BAE8-2BD09ED6B4A2}"/>
              </a:ext>
            </a:extLst>
          </p:cNvPr>
          <p:cNvGrpSpPr/>
          <p:nvPr/>
        </p:nvGrpSpPr>
        <p:grpSpPr>
          <a:xfrm>
            <a:off x="2180284" y="1612804"/>
            <a:ext cx="8608969" cy="2913957"/>
            <a:chOff x="2180284" y="1612804"/>
            <a:chExt cx="8608969" cy="29139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755EA5-741B-5418-19FC-16440EF8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6700" y="1612804"/>
              <a:ext cx="8592553" cy="2913957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499669-ADA4-49FB-67DD-7272BEDDE6EB}"/>
                </a:ext>
              </a:extLst>
            </p:cNvPr>
            <p:cNvCxnSpPr/>
            <p:nvPr/>
          </p:nvCxnSpPr>
          <p:spPr>
            <a:xfrm>
              <a:off x="2350168" y="2005263"/>
              <a:ext cx="78314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7B3F51-F646-DEAE-612B-239E22A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2180284" y="2294021"/>
              <a:ext cx="4982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22D543-ECB4-181E-531E-295D20696B2F}"/>
              </a:ext>
            </a:extLst>
          </p:cNvPr>
          <p:cNvSpPr/>
          <p:nvPr/>
        </p:nvSpPr>
        <p:spPr>
          <a:xfrm>
            <a:off x="3527963" y="2342147"/>
            <a:ext cx="1356858" cy="24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6DAA52-4536-CD6A-C5B9-90741D7DBC3B}"/>
                  </a:ext>
                </a:extLst>
              </p:cNvPr>
              <p:cNvSpPr txBox="1"/>
              <p:nvPr/>
            </p:nvSpPr>
            <p:spPr>
              <a:xfrm flipH="1">
                <a:off x="682694" y="6256421"/>
                <a:ext cx="376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1: </a:t>
                </a:r>
                <a:r>
                  <a:rPr lang="en-US" dirty="0">
                    <a:solidFill>
                      <a:srgbClr val="FF0000"/>
                    </a:solidFill>
                  </a:rPr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are real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6DAA52-4536-CD6A-C5B9-90741D7D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694" y="6256421"/>
                <a:ext cx="3760968" cy="369332"/>
              </a:xfrm>
              <a:prstGeom prst="rect">
                <a:avLst/>
              </a:prstGeom>
              <a:blipFill>
                <a:blip r:embed="rId5"/>
                <a:stretch>
                  <a:fillRect l="-14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9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44005" y="715021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05" y="715021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461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F79BC-2626-DCFF-5647-F0E856BD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6" y="1485551"/>
            <a:ext cx="7698085" cy="1346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57FB71-810B-5DB4-BDEE-DC53DE995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94" y="2837674"/>
            <a:ext cx="4424006" cy="134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B4BB3-5653-99DB-5068-FDD6FD2C6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1" y="4505851"/>
            <a:ext cx="9477374" cy="20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F79BC-2626-DCFF-5647-F0E856BD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6" y="1485551"/>
            <a:ext cx="7698085" cy="1346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C0588-63B7-D1E0-FBA0-0952DF7D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94" y="2959913"/>
            <a:ext cx="9376611" cy="3542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211D2E-D74A-46B8-A7E8-A40B741BAA93}"/>
                  </a:ext>
                </a:extLst>
              </p:cNvPr>
              <p:cNvSpPr txBox="1"/>
              <p:nvPr/>
            </p:nvSpPr>
            <p:spPr>
              <a:xfrm flipH="1">
                <a:off x="450085" y="2775247"/>
                <a:ext cx="376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1: </a:t>
                </a:r>
                <a:r>
                  <a:rPr lang="en-US" dirty="0">
                    <a:solidFill>
                      <a:srgbClr val="FF0000"/>
                    </a:solidFill>
                  </a:rPr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are real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211D2E-D74A-46B8-A7E8-A40B741BA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0085" y="2775247"/>
                <a:ext cx="3760968" cy="369332"/>
              </a:xfrm>
              <a:prstGeom prst="rect">
                <a:avLst/>
              </a:prstGeom>
              <a:blipFill>
                <a:blip r:embed="rId5"/>
                <a:stretch>
                  <a:fillRect l="-14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CC2EA-C20C-B0FC-4101-791412F703EB}"/>
                  </a:ext>
                </a:extLst>
              </p:cNvPr>
              <p:cNvSpPr txBox="1"/>
              <p:nvPr/>
            </p:nvSpPr>
            <p:spPr>
              <a:xfrm flipH="1">
                <a:off x="4788568" y="2860692"/>
                <a:ext cx="6761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2: </a:t>
                </a:r>
                <a:r>
                  <a:rPr lang="en-US" dirty="0">
                    <a:solidFill>
                      <a:srgbClr val="FF0000"/>
                    </a:solidFill>
                  </a:rPr>
                  <a:t>Eigenvectors 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form orthogonal/normal basis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CC2EA-C20C-B0FC-4101-791412F70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88568" y="2860692"/>
                <a:ext cx="6761749" cy="369332"/>
              </a:xfrm>
              <a:prstGeom prst="rect">
                <a:avLst/>
              </a:prstGeom>
              <a:blipFill>
                <a:blip r:embed="rId6"/>
                <a:stretch>
                  <a:fillRect l="-81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B77FE-E83F-D069-B1B2-919DA4C5F52F}"/>
                  </a:ext>
                </a:extLst>
              </p:cNvPr>
              <p:cNvSpPr txBox="1"/>
              <p:nvPr/>
            </p:nvSpPr>
            <p:spPr>
              <a:xfrm flipH="1">
                <a:off x="6241286" y="4704209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3: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is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i</a:t>
                </a:r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 err="1">
                    <a:solidFill>
                      <a:srgbClr val="FF0000"/>
                    </a:solidFill>
                  </a:rPr>
                  <a:t>th</a:t>
                </a:r>
                <a:r>
                  <a:rPr lang="en-IN" dirty="0">
                    <a:solidFill>
                      <a:srgbClr val="FF0000"/>
                    </a:solidFill>
                  </a:rPr>
                  <a:t> singular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B77FE-E83F-D069-B1B2-919DA4C5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41286" y="4704209"/>
                <a:ext cx="5694042" cy="369332"/>
              </a:xfrm>
              <a:prstGeom prst="rect">
                <a:avLst/>
              </a:prstGeom>
              <a:blipFill>
                <a:blip r:embed="rId7"/>
                <a:stretch>
                  <a:fillRect l="-964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D9C74E-868F-CFFB-65A8-2DFEB8B92660}"/>
              </a:ext>
            </a:extLst>
          </p:cNvPr>
          <p:cNvCxnSpPr>
            <a:cxnSpLocks/>
          </p:cNvCxnSpPr>
          <p:nvPr/>
        </p:nvCxnSpPr>
        <p:spPr>
          <a:xfrm>
            <a:off x="1499937" y="4267200"/>
            <a:ext cx="13234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23021-37A4-0864-1E0C-887D932C26EF}"/>
              </a:ext>
            </a:extLst>
          </p:cNvPr>
          <p:cNvCxnSpPr>
            <a:cxnSpLocks/>
          </p:cNvCxnSpPr>
          <p:nvPr/>
        </p:nvCxnSpPr>
        <p:spPr>
          <a:xfrm>
            <a:off x="5390147" y="3938337"/>
            <a:ext cx="51655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880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5B229F-7511-E6F3-3150-6B4CEC03FC7F}"/>
              </a:ext>
            </a:extLst>
          </p:cNvPr>
          <p:cNvGrpSpPr/>
          <p:nvPr/>
        </p:nvGrpSpPr>
        <p:grpSpPr>
          <a:xfrm>
            <a:off x="2356519" y="1600714"/>
            <a:ext cx="8168772" cy="1623669"/>
            <a:chOff x="2011614" y="1805331"/>
            <a:chExt cx="8168772" cy="16236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AA9528-B10F-CC78-DF9E-8387E0683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614" y="1805331"/>
              <a:ext cx="8168772" cy="16236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AA0A7D-76F8-F500-BED8-61A5084CC8E9}"/>
                </a:ext>
              </a:extLst>
            </p:cNvPr>
            <p:cNvSpPr/>
            <p:nvPr/>
          </p:nvSpPr>
          <p:spPr>
            <a:xfrm>
              <a:off x="4748463" y="3036332"/>
              <a:ext cx="33207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871209-69A2-58BF-884F-5938EA77E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25" y="3233581"/>
            <a:ext cx="3369950" cy="400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B4D37-931E-4F29-A79C-F9E2F1DB2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480" y="3605649"/>
            <a:ext cx="6129039" cy="82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49110-74DA-B550-0F0C-51C34311A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88" y="4804116"/>
            <a:ext cx="6203225" cy="12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8E69D-BC44-5DFA-7C25-8C8DC96F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19" y="1682341"/>
            <a:ext cx="7615762" cy="1991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29735-3BEA-D249-545F-86E9860D8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368" y="4295695"/>
            <a:ext cx="7493513" cy="13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129735-3BEA-D249-545F-86E9860D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2" y="1846946"/>
            <a:ext cx="8558946" cy="1582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4270B-1FB5-B0AE-97B2-39B27C2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842" y="3663142"/>
            <a:ext cx="8903369" cy="2412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64EE70-FB91-AC2E-5B46-63B52685F415}"/>
                  </a:ext>
                </a:extLst>
              </p:cNvPr>
              <p:cNvSpPr txBox="1"/>
              <p:nvPr/>
            </p:nvSpPr>
            <p:spPr>
              <a:xfrm flipH="1">
                <a:off x="289666" y="5033070"/>
                <a:ext cx="376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1: </a:t>
                </a:r>
                <a:r>
                  <a:rPr lang="en-US" dirty="0">
                    <a:solidFill>
                      <a:srgbClr val="FF0000"/>
                    </a:solidFill>
                  </a:rPr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are real.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64EE70-FB91-AC2E-5B46-63B52685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666" y="5033070"/>
                <a:ext cx="3760968" cy="369332"/>
              </a:xfrm>
              <a:prstGeom prst="rect">
                <a:avLst/>
              </a:prstGeom>
              <a:blipFill>
                <a:blip r:embed="rId5"/>
                <a:stretch>
                  <a:fillRect l="-1461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DD56-C765-FC85-D3E9-0E496ECA956C}"/>
                  </a:ext>
                </a:extLst>
              </p:cNvPr>
              <p:cNvSpPr txBox="1"/>
              <p:nvPr/>
            </p:nvSpPr>
            <p:spPr>
              <a:xfrm flipH="1">
                <a:off x="289666" y="5534251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2: </a:t>
                </a:r>
                <a:r>
                  <a:rPr lang="en-US" dirty="0">
                    <a:solidFill>
                      <a:srgbClr val="FF0000"/>
                    </a:solidFill>
                  </a:rPr>
                  <a:t>Eigenvectors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form orthogonal basis.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DD56-C765-FC85-D3E9-0E496EC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666" y="5534251"/>
                <a:ext cx="5694042" cy="369332"/>
              </a:xfrm>
              <a:prstGeom prst="rect">
                <a:avLst/>
              </a:prstGeom>
              <a:blipFill>
                <a:blip r:embed="rId6"/>
                <a:stretch>
                  <a:fillRect l="-964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6EFE17-30DC-6D37-191D-B450DD22F8EE}"/>
                  </a:ext>
                </a:extLst>
              </p:cNvPr>
              <p:cNvSpPr txBox="1"/>
              <p:nvPr/>
            </p:nvSpPr>
            <p:spPr>
              <a:xfrm flipH="1">
                <a:off x="287913" y="6101356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3: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is the singular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6EFE17-30DC-6D37-191D-B450DD22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13" y="6101356"/>
                <a:ext cx="5694042" cy="369332"/>
              </a:xfrm>
              <a:prstGeom prst="rect">
                <a:avLst/>
              </a:prstGeom>
              <a:blipFill>
                <a:blip r:embed="rId7"/>
                <a:stretch>
                  <a:fillRect l="-857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AD9DD-BB0C-9A67-D8CA-AA1B97A7D175}"/>
                  </a:ext>
                </a:extLst>
              </p:cNvPr>
              <p:cNvSpPr txBox="1"/>
              <p:nvPr/>
            </p:nvSpPr>
            <p:spPr>
              <a:xfrm flipH="1">
                <a:off x="275273" y="6479934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4: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} also forms orthogonal set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AD9DD-BB0C-9A67-D8CA-AA1B97A7D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273" y="6479934"/>
                <a:ext cx="5694042" cy="369332"/>
              </a:xfrm>
              <a:prstGeom prst="rect">
                <a:avLst/>
              </a:prstGeom>
              <a:blipFill>
                <a:blip r:embed="rId8"/>
                <a:stretch>
                  <a:fillRect l="-857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4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78C29-C9C5-7E83-655A-C42414CD8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6"/>
          <a:stretch/>
        </p:blipFill>
        <p:spPr>
          <a:xfrm>
            <a:off x="2305048" y="3429000"/>
            <a:ext cx="8606075" cy="17181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D8984-B832-3DC0-0CDC-CD52CDAB770D}"/>
              </a:ext>
            </a:extLst>
          </p:cNvPr>
          <p:cNvGrpSpPr/>
          <p:nvPr/>
        </p:nvGrpSpPr>
        <p:grpSpPr>
          <a:xfrm>
            <a:off x="1949116" y="5075647"/>
            <a:ext cx="8690309" cy="1718185"/>
            <a:chOff x="1949116" y="5075647"/>
            <a:chExt cx="8690309" cy="17181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F76B0-4FDF-7645-37FB-DBCE88C84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9116" y="5075647"/>
              <a:ext cx="8690309" cy="171818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971CBE-FF9E-5EF7-05DD-9444EA563FF1}"/>
                </a:ext>
              </a:extLst>
            </p:cNvPr>
            <p:cNvSpPr/>
            <p:nvPr/>
          </p:nvSpPr>
          <p:spPr>
            <a:xfrm>
              <a:off x="8855242" y="5775158"/>
              <a:ext cx="1596190" cy="272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CAF559-C70D-D721-F47F-6608A3989BDC}"/>
                </a:ext>
              </a:extLst>
            </p:cNvPr>
            <p:cNvSpPr/>
            <p:nvPr/>
          </p:nvSpPr>
          <p:spPr>
            <a:xfrm>
              <a:off x="2077452" y="6030685"/>
              <a:ext cx="7066547" cy="272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2E984B-88E8-4B25-76A5-786AE2A1C196}"/>
                  </a:ext>
                </a:extLst>
              </p:cNvPr>
              <p:cNvSpPr txBox="1"/>
              <p:nvPr/>
            </p:nvSpPr>
            <p:spPr>
              <a:xfrm flipH="1">
                <a:off x="3048909" y="1315816"/>
                <a:ext cx="376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1: </a:t>
                </a:r>
                <a:r>
                  <a:rPr lang="en-US" dirty="0">
                    <a:solidFill>
                      <a:srgbClr val="FF0000"/>
                    </a:solidFill>
                  </a:rPr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are real.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2E984B-88E8-4B25-76A5-786AE2A1C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48909" y="1315816"/>
                <a:ext cx="3760968" cy="369332"/>
              </a:xfrm>
              <a:prstGeom prst="rect">
                <a:avLst/>
              </a:prstGeom>
              <a:blipFill>
                <a:blip r:embed="rId5"/>
                <a:stretch>
                  <a:fillRect l="-1297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7378C-43EF-5528-BD1F-D99A5F71D76A}"/>
                  </a:ext>
                </a:extLst>
              </p:cNvPr>
              <p:cNvSpPr txBox="1"/>
              <p:nvPr/>
            </p:nvSpPr>
            <p:spPr>
              <a:xfrm flipH="1">
                <a:off x="3048909" y="1816997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2: </a:t>
                </a:r>
                <a:r>
                  <a:rPr lang="en-US" dirty="0">
                    <a:solidFill>
                      <a:srgbClr val="FF0000"/>
                    </a:solidFill>
                  </a:rPr>
                  <a:t>Eigenvectors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form orthogonal basis.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7378C-43EF-5528-BD1F-D99A5F71D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48909" y="1816997"/>
                <a:ext cx="5694042" cy="369332"/>
              </a:xfrm>
              <a:prstGeom prst="rect">
                <a:avLst/>
              </a:prstGeom>
              <a:blipFill>
                <a:blip r:embed="rId6"/>
                <a:stretch>
                  <a:fillRect l="-85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E02F-A650-3226-4F23-433F82FE2986}"/>
                  </a:ext>
                </a:extLst>
              </p:cNvPr>
              <p:cNvSpPr txBox="1"/>
              <p:nvPr/>
            </p:nvSpPr>
            <p:spPr>
              <a:xfrm flipH="1">
                <a:off x="3047156" y="2384102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3: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is the singular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E02F-A650-3226-4F23-433F82FE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47156" y="2384102"/>
                <a:ext cx="5694042" cy="369332"/>
              </a:xfrm>
              <a:prstGeom prst="rect">
                <a:avLst/>
              </a:prstGeom>
              <a:blipFill>
                <a:blip r:embed="rId7"/>
                <a:stretch>
                  <a:fillRect l="-96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BF657-4D92-8352-8212-00ADA135932D}"/>
                  </a:ext>
                </a:extLst>
              </p:cNvPr>
              <p:cNvSpPr txBox="1"/>
              <p:nvPr/>
            </p:nvSpPr>
            <p:spPr>
              <a:xfrm flipH="1">
                <a:off x="3034516" y="2762680"/>
                <a:ext cx="5694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4: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} also forms orthogonal set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BF657-4D92-8352-8212-00ADA1359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34516" y="2762680"/>
                <a:ext cx="5694042" cy="369332"/>
              </a:xfrm>
              <a:prstGeom prst="rect">
                <a:avLst/>
              </a:prstGeom>
              <a:blipFill>
                <a:blip r:embed="rId8"/>
                <a:stretch>
                  <a:fillRect l="-96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34661D-17C2-5FC0-8C6C-0118535A242B}"/>
                  </a:ext>
                </a:extLst>
              </p:cNvPr>
              <p:cNvSpPr txBox="1"/>
              <p:nvPr/>
            </p:nvSpPr>
            <p:spPr>
              <a:xfrm flipH="1">
                <a:off x="187495" y="6216277"/>
                <a:ext cx="56940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Note 5: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} is used to form another orthogonal set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34661D-17C2-5FC0-8C6C-0118535A2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7495" y="6216277"/>
                <a:ext cx="5694042" cy="646331"/>
              </a:xfrm>
              <a:prstGeom prst="rect">
                <a:avLst/>
              </a:prstGeom>
              <a:blipFill>
                <a:blip r:embed="rId9"/>
                <a:stretch>
                  <a:fillRect l="-964" t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/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orthogonal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231F2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diagonal matrix!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9505B-2BD3-FB35-4046-3501073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63" y="690957"/>
                <a:ext cx="7930869" cy="369332"/>
              </a:xfrm>
              <a:prstGeom prst="rect">
                <a:avLst/>
              </a:prstGeom>
              <a:blipFill>
                <a:blip r:embed="rId2"/>
                <a:stretch>
                  <a:fillRect l="-53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78C29-C9C5-7E83-655A-C42414CD8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6"/>
          <a:stretch/>
        </p:blipFill>
        <p:spPr>
          <a:xfrm>
            <a:off x="2393279" y="1453222"/>
            <a:ext cx="8606075" cy="171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77626-18F4-4B86-44EC-02FDD1B6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96" y="3096293"/>
            <a:ext cx="8517022" cy="2308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9C7F8-A6D1-DE8C-9633-08DDC4381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805" y="5500202"/>
            <a:ext cx="7175837" cy="11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64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E6412A-CE50-1666-410F-1C30EFA1B888}"/>
              </a:ext>
            </a:extLst>
          </p:cNvPr>
          <p:cNvSpPr/>
          <p:nvPr/>
        </p:nvSpPr>
        <p:spPr>
          <a:xfrm>
            <a:off x="100263" y="138442"/>
            <a:ext cx="3200401" cy="1474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Singular Value Decomposition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0D2DF-9430-88EC-DD3E-8BA7F650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79" y="213828"/>
            <a:ext cx="5813270" cy="368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8801D-4936-B2E1-ACE5-53AF10CB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50" y="4323266"/>
            <a:ext cx="7886499" cy="23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7619</TotalTime>
  <Words>2196</Words>
  <Application>Microsoft Office PowerPoint</Application>
  <PresentationFormat>Widescreen</PresentationFormat>
  <Paragraphs>299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Cambria</vt:lpstr>
      <vt:lpstr>Cambria Math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Chittaranjan Hens</dc:creator>
  <cp:lastModifiedBy>Chittaranjan Hens</cp:lastModifiedBy>
  <cp:revision>10</cp:revision>
  <dcterms:created xsi:type="dcterms:W3CDTF">2023-01-03T06:28:25Z</dcterms:created>
  <dcterms:modified xsi:type="dcterms:W3CDTF">2023-06-04T18:46:55Z</dcterms:modified>
</cp:coreProperties>
</file>